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handoutMasterIdLst>
    <p:handoutMasterId r:id="rId27"/>
  </p:handoutMasterIdLst>
  <p:sldIdLst>
    <p:sldId id="292" r:id="rId5"/>
    <p:sldId id="298" r:id="rId6"/>
    <p:sldId id="300" r:id="rId7"/>
    <p:sldId id="329" r:id="rId8"/>
    <p:sldId id="330" r:id="rId9"/>
    <p:sldId id="306" r:id="rId10"/>
    <p:sldId id="319" r:id="rId11"/>
    <p:sldId id="301" r:id="rId12"/>
    <p:sldId id="304" r:id="rId13"/>
    <p:sldId id="308" r:id="rId14"/>
    <p:sldId id="296" r:id="rId15"/>
    <p:sldId id="321" r:id="rId16"/>
    <p:sldId id="316" r:id="rId17"/>
    <p:sldId id="318" r:id="rId18"/>
    <p:sldId id="317" r:id="rId19"/>
    <p:sldId id="309" r:id="rId20"/>
    <p:sldId id="323" r:id="rId21"/>
    <p:sldId id="322" r:id="rId22"/>
    <p:sldId id="315" r:id="rId23"/>
    <p:sldId id="305" r:id="rId24"/>
    <p:sldId id="299"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6DD864-B228-405B-B694-FF0E1CDFFE9D}" v="79" dt="2023-04-11T16:24:16.968"/>
    <p1510:client id="{5095BC18-E9D9-4C34-ACDC-3BE80979FAC2}" v="497" dt="2023-04-11T14:45:38.871"/>
    <p1510:client id="{81923BC9-ECD0-4063-AB18-A3448B6F61BC}" v="377" dt="2023-04-11T19:51:52.881"/>
    <p1510:client id="{CCB50C3B-39DA-42C9-87BA-B1A8D0BDBB35}" v="67" dt="2023-04-11T16:18:15.684"/>
    <p1510:client id="{E2BF2B01-10A3-47A8-9363-C3DCF3D51B32}" v="16" dt="2023-04-11T18:02:23.759"/>
    <p1510:client id="{E4E93F23-E919-494C-8915-CCBA6D616339}" v="12" dt="2023-04-10T22:28:51.838"/>
    <p1510:client id="{EEFC63AE-F4A3-4880-92B5-31A39799DB3B}" v="45" dt="2023-04-10T23:30:39.757"/>
    <p1510:client id="{F9943D2B-86E8-4C4F-8227-F4A02C56B0C6}" v="289" dt="2023-04-11T19:51:34.824"/>
    <p1510:client id="{FC01C37C-63C1-464D-AFA0-4727CCC8C301}" v="141" dt="2023-04-11T03:15:24.353"/>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536"/>
        <p:guide pos="312"/>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CCB50C3B-39DA-42C9-87BA-B1A8D0BDBB35}"/>
    <pc:docChg chg="addSld delSld modSld">
      <pc:chgData name="Guest User" userId="" providerId="Windows Live" clId="Web-{CCB50C3B-39DA-42C9-87BA-B1A8D0BDBB35}" dt="2023-04-11T16:18:15.684" v="60" actId="14100"/>
      <pc:docMkLst>
        <pc:docMk/>
      </pc:docMkLst>
      <pc:sldChg chg="addSp delSp modSp new">
        <pc:chgData name="Guest User" userId="" providerId="Windows Live" clId="Web-{CCB50C3B-39DA-42C9-87BA-B1A8D0BDBB35}" dt="2023-04-11T16:18:09.840" v="59" actId="14100"/>
        <pc:sldMkLst>
          <pc:docMk/>
          <pc:sldMk cId="781267183" sldId="322"/>
        </pc:sldMkLst>
        <pc:spChg chg="mod">
          <ac:chgData name="Guest User" userId="" providerId="Windows Live" clId="Web-{CCB50C3B-39DA-42C9-87BA-B1A8D0BDBB35}" dt="2023-04-11T15:46:28.041" v="6" actId="14100"/>
          <ac:spMkLst>
            <pc:docMk/>
            <pc:sldMk cId="781267183" sldId="322"/>
            <ac:spMk id="3" creationId="{0D46904B-2B78-CC30-DFF9-FA2E08B6C5D5}"/>
          </ac:spMkLst>
        </pc:spChg>
        <pc:picChg chg="add del mod">
          <ac:chgData name="Guest User" userId="" providerId="Windows Live" clId="Web-{CCB50C3B-39DA-42C9-87BA-B1A8D0BDBB35}" dt="2023-04-11T15:54:51.293" v="18"/>
          <ac:picMkLst>
            <pc:docMk/>
            <pc:sldMk cId="781267183" sldId="322"/>
            <ac:picMk id="6" creationId="{23756923-75AB-F451-28D0-88CDA7A38008}"/>
          </ac:picMkLst>
        </pc:picChg>
        <pc:picChg chg="add mod">
          <ac:chgData name="Guest User" userId="" providerId="Windows Live" clId="Web-{CCB50C3B-39DA-42C9-87BA-B1A8D0BDBB35}" dt="2023-04-11T16:18:09.840" v="59" actId="14100"/>
          <ac:picMkLst>
            <pc:docMk/>
            <pc:sldMk cId="781267183" sldId="322"/>
            <ac:picMk id="7" creationId="{F01CB810-CD2E-A7C0-8D0D-3CB4518D4507}"/>
          </ac:picMkLst>
        </pc:picChg>
      </pc:sldChg>
      <pc:sldChg chg="addSp delSp modSp new">
        <pc:chgData name="Guest User" userId="" providerId="Windows Live" clId="Web-{CCB50C3B-39DA-42C9-87BA-B1A8D0BDBB35}" dt="2023-04-11T16:18:15.684" v="60" actId="14100"/>
        <pc:sldMkLst>
          <pc:docMk/>
          <pc:sldMk cId="1624515874" sldId="323"/>
        </pc:sldMkLst>
        <pc:spChg chg="del">
          <ac:chgData name="Guest User" userId="" providerId="Windows Live" clId="Web-{CCB50C3B-39DA-42C9-87BA-B1A8D0BDBB35}" dt="2023-04-11T16:07:45.756" v="26"/>
          <ac:spMkLst>
            <pc:docMk/>
            <pc:sldMk cId="1624515874" sldId="323"/>
            <ac:spMk id="3" creationId="{9850DE11-7800-4DE5-F576-322CA1F3A7F8}"/>
          </ac:spMkLst>
        </pc:spChg>
        <pc:picChg chg="add del mod">
          <ac:chgData name="Guest User" userId="" providerId="Windows Live" clId="Web-{CCB50C3B-39DA-42C9-87BA-B1A8D0BDBB35}" dt="2023-04-11T16:07:47.631" v="27"/>
          <ac:picMkLst>
            <pc:docMk/>
            <pc:sldMk cId="1624515874" sldId="323"/>
            <ac:picMk id="6" creationId="{4A68C187-85A6-3110-BF2B-E37B93C75FD6}"/>
          </ac:picMkLst>
        </pc:picChg>
        <pc:picChg chg="add del mod">
          <ac:chgData name="Guest User" userId="" providerId="Windows Live" clId="Web-{CCB50C3B-39DA-42C9-87BA-B1A8D0BDBB35}" dt="2023-04-11T16:08:53.056" v="32"/>
          <ac:picMkLst>
            <pc:docMk/>
            <pc:sldMk cId="1624515874" sldId="323"/>
            <ac:picMk id="7" creationId="{5DFFE8A5-D16B-0369-8228-B8BB97D71624}"/>
          </ac:picMkLst>
        </pc:picChg>
        <pc:picChg chg="add del mod">
          <ac:chgData name="Guest User" userId="" providerId="Windows Live" clId="Web-{CCB50C3B-39DA-42C9-87BA-B1A8D0BDBB35}" dt="2023-04-11T16:10:29.434" v="37"/>
          <ac:picMkLst>
            <pc:docMk/>
            <pc:sldMk cId="1624515874" sldId="323"/>
            <ac:picMk id="8" creationId="{4F47D844-0B5B-F28A-6E14-B9B1C8EBE0EB}"/>
          </ac:picMkLst>
        </pc:picChg>
        <pc:picChg chg="add mod">
          <ac:chgData name="Guest User" userId="" providerId="Windows Live" clId="Web-{CCB50C3B-39DA-42C9-87BA-B1A8D0BDBB35}" dt="2023-04-11T16:18:15.684" v="60" actId="14100"/>
          <ac:picMkLst>
            <pc:docMk/>
            <pc:sldMk cId="1624515874" sldId="323"/>
            <ac:picMk id="9" creationId="{60D5A287-9A62-985C-0A0F-485752ED87E0}"/>
          </ac:picMkLst>
        </pc:picChg>
      </pc:sldChg>
      <pc:sldChg chg="new del">
        <pc:chgData name="Guest User" userId="" providerId="Windows Live" clId="Web-{CCB50C3B-39DA-42C9-87BA-B1A8D0BDBB35}" dt="2023-04-11T16:16:50.697" v="48"/>
        <pc:sldMkLst>
          <pc:docMk/>
          <pc:sldMk cId="4113256271" sldId="324"/>
        </pc:sldMkLst>
      </pc:sldChg>
      <pc:sldChg chg="new del">
        <pc:chgData name="Guest User" userId="" providerId="Windows Live" clId="Web-{CCB50C3B-39DA-42C9-87BA-B1A8D0BDBB35}" dt="2023-04-11T16:16:53.291" v="49"/>
        <pc:sldMkLst>
          <pc:docMk/>
          <pc:sldMk cId="1070802747" sldId="325"/>
        </pc:sldMkLst>
      </pc:sldChg>
      <pc:sldChg chg="new del">
        <pc:chgData name="Guest User" userId="" providerId="Windows Live" clId="Web-{CCB50C3B-39DA-42C9-87BA-B1A8D0BDBB35}" dt="2023-04-11T16:16:56.213" v="50"/>
        <pc:sldMkLst>
          <pc:docMk/>
          <pc:sldMk cId="3638210111" sldId="326"/>
        </pc:sldMkLst>
      </pc:sldChg>
      <pc:sldChg chg="new del">
        <pc:chgData name="Guest User" userId="" providerId="Windows Live" clId="Web-{CCB50C3B-39DA-42C9-87BA-B1A8D0BDBB35}" dt="2023-04-11T16:16:58.072" v="51"/>
        <pc:sldMkLst>
          <pc:docMk/>
          <pc:sldMk cId="3302291496" sldId="327"/>
        </pc:sldMkLst>
      </pc:sldChg>
      <pc:sldChg chg="new del">
        <pc:chgData name="Guest User" userId="" providerId="Windows Live" clId="Web-{CCB50C3B-39DA-42C9-87BA-B1A8D0BDBB35}" dt="2023-04-11T16:17:00.400" v="52"/>
        <pc:sldMkLst>
          <pc:docMk/>
          <pc:sldMk cId="1801143933" sldId="328"/>
        </pc:sldMkLst>
      </pc:sldChg>
    </pc:docChg>
  </pc:docChgLst>
  <pc:docChgLst>
    <pc:chgData name="Guest User" providerId="Windows Live" clId="Web-{E2BF2B01-10A3-47A8-9363-C3DCF3D51B32}"/>
    <pc:docChg chg="modSld">
      <pc:chgData name="Guest User" userId="" providerId="Windows Live" clId="Web-{E2BF2B01-10A3-47A8-9363-C3DCF3D51B32}" dt="2023-04-11T18:02:23.759" v="14" actId="1076"/>
      <pc:docMkLst>
        <pc:docMk/>
      </pc:docMkLst>
      <pc:sldChg chg="modSp">
        <pc:chgData name="Guest User" userId="" providerId="Windows Live" clId="Web-{E2BF2B01-10A3-47A8-9363-C3DCF3D51B32}" dt="2023-04-11T17:52:22.464" v="5" actId="1076"/>
        <pc:sldMkLst>
          <pc:docMk/>
          <pc:sldMk cId="781267183" sldId="322"/>
        </pc:sldMkLst>
        <pc:picChg chg="mod">
          <ac:chgData name="Guest User" userId="" providerId="Windows Live" clId="Web-{E2BF2B01-10A3-47A8-9363-C3DCF3D51B32}" dt="2023-04-11T17:52:22.464" v="5" actId="1076"/>
          <ac:picMkLst>
            <pc:docMk/>
            <pc:sldMk cId="781267183" sldId="322"/>
            <ac:picMk id="7" creationId="{F01CB810-CD2E-A7C0-8D0D-3CB4518D4507}"/>
          </ac:picMkLst>
        </pc:picChg>
      </pc:sldChg>
      <pc:sldChg chg="modSp">
        <pc:chgData name="Guest User" userId="" providerId="Windows Live" clId="Web-{E2BF2B01-10A3-47A8-9363-C3DCF3D51B32}" dt="2023-04-11T18:02:23.759" v="14" actId="1076"/>
        <pc:sldMkLst>
          <pc:docMk/>
          <pc:sldMk cId="1624515874" sldId="323"/>
        </pc:sldMkLst>
        <pc:picChg chg="mod">
          <ac:chgData name="Guest User" userId="" providerId="Windows Live" clId="Web-{E2BF2B01-10A3-47A8-9363-C3DCF3D51B32}" dt="2023-04-11T18:02:23.759" v="14" actId="1076"/>
          <ac:picMkLst>
            <pc:docMk/>
            <pc:sldMk cId="1624515874" sldId="323"/>
            <ac:picMk id="9" creationId="{60D5A287-9A62-985C-0A0F-485752ED87E0}"/>
          </ac:picMkLst>
        </pc:picChg>
      </pc:sldChg>
      <pc:sldChg chg="modSp">
        <pc:chgData name="Guest User" userId="" providerId="Windows Live" clId="Web-{E2BF2B01-10A3-47A8-9363-C3DCF3D51B32}" dt="2023-04-11T17:53:44.372" v="13" actId="20577"/>
        <pc:sldMkLst>
          <pc:docMk/>
          <pc:sldMk cId="2408015402" sldId="330"/>
        </pc:sldMkLst>
        <pc:spChg chg="mod">
          <ac:chgData name="Guest User" userId="" providerId="Windows Live" clId="Web-{E2BF2B01-10A3-47A8-9363-C3DCF3D51B32}" dt="2023-04-11T17:53:44.372" v="13" actId="20577"/>
          <ac:spMkLst>
            <pc:docMk/>
            <pc:sldMk cId="2408015402" sldId="330"/>
            <ac:spMk id="9" creationId="{3DF33199-A18E-3BA4-B649-181B2CF21D68}"/>
          </ac:spMkLst>
        </pc:spChg>
      </pc:sldChg>
    </pc:docChg>
  </pc:docChgLst>
  <pc:docChgLst>
    <pc:chgData name="Guest User" providerId="Windows Live" clId="Web-{F9943D2B-86E8-4C4F-8227-F4A02C56B0C6}"/>
    <pc:docChg chg="addSld modSld">
      <pc:chgData name="Guest User" userId="" providerId="Windows Live" clId="Web-{F9943D2B-86E8-4C4F-8227-F4A02C56B0C6}" dt="2023-04-11T19:51:33.574" v="186" actId="20577"/>
      <pc:docMkLst>
        <pc:docMk/>
      </pc:docMkLst>
      <pc:sldChg chg="addSp delSp modSp">
        <pc:chgData name="Guest User" userId="" providerId="Windows Live" clId="Web-{F9943D2B-86E8-4C4F-8227-F4A02C56B0C6}" dt="2023-04-11T18:15:33.651" v="185" actId="1076"/>
        <pc:sldMkLst>
          <pc:docMk/>
          <pc:sldMk cId="590984560" sldId="296"/>
        </pc:sldMkLst>
        <pc:spChg chg="add mod">
          <ac:chgData name="Guest User" userId="" providerId="Windows Live" clId="Web-{F9943D2B-86E8-4C4F-8227-F4A02C56B0C6}" dt="2023-04-11T15:17:44.090" v="136"/>
          <ac:spMkLst>
            <pc:docMk/>
            <pc:sldMk cId="590984560" sldId="296"/>
            <ac:spMk id="3" creationId="{3B9AF58A-634B-430A-9B04-6A2F539675D4}"/>
          </ac:spMkLst>
        </pc:spChg>
        <pc:spChg chg="del mod">
          <ac:chgData name="Guest User" userId="" providerId="Windows Live" clId="Web-{F9943D2B-86E8-4C4F-8227-F4A02C56B0C6}" dt="2023-04-11T15:16:53.292" v="123"/>
          <ac:spMkLst>
            <pc:docMk/>
            <pc:sldMk cId="590984560" sldId="296"/>
            <ac:spMk id="10" creationId="{C88FC639-CF9B-A7B9-BD65-66B76516D05E}"/>
          </ac:spMkLst>
        </pc:spChg>
        <pc:picChg chg="mod">
          <ac:chgData name="Guest User" userId="" providerId="Windows Live" clId="Web-{F9943D2B-86E8-4C4F-8227-F4A02C56B0C6}" dt="2023-04-11T18:15:33.651" v="185" actId="1076"/>
          <ac:picMkLst>
            <pc:docMk/>
            <pc:sldMk cId="590984560" sldId="296"/>
            <ac:picMk id="9" creationId="{0F0BCC7A-2376-89E3-12BF-68F931F018C7}"/>
          </ac:picMkLst>
        </pc:picChg>
      </pc:sldChg>
      <pc:sldChg chg="modSp">
        <pc:chgData name="Guest User" userId="" providerId="Windows Live" clId="Web-{F9943D2B-86E8-4C4F-8227-F4A02C56B0C6}" dt="2023-04-11T14:52:21.273" v="42" actId="20577"/>
        <pc:sldMkLst>
          <pc:docMk/>
          <pc:sldMk cId="814449321" sldId="301"/>
        </pc:sldMkLst>
        <pc:spChg chg="mod">
          <ac:chgData name="Guest User" userId="" providerId="Windows Live" clId="Web-{F9943D2B-86E8-4C4F-8227-F4A02C56B0C6}" dt="2023-04-11T14:52:10.132" v="38" actId="20577"/>
          <ac:spMkLst>
            <pc:docMk/>
            <pc:sldMk cId="814449321" sldId="301"/>
            <ac:spMk id="6" creationId="{97A53FB4-C745-BBB0-691F-D41A42CB02AB}"/>
          </ac:spMkLst>
        </pc:spChg>
        <pc:spChg chg="mod">
          <ac:chgData name="Guest User" userId="" providerId="Windows Live" clId="Web-{F9943D2B-86E8-4C4F-8227-F4A02C56B0C6}" dt="2023-04-11T14:52:21.273" v="42" actId="20577"/>
          <ac:spMkLst>
            <pc:docMk/>
            <pc:sldMk cId="814449321" sldId="301"/>
            <ac:spMk id="8" creationId="{C03A78E8-1430-F7AD-1090-AF36E92EE8B4}"/>
          </ac:spMkLst>
        </pc:spChg>
      </pc:sldChg>
      <pc:sldChg chg="modSp">
        <pc:chgData name="Guest User" userId="" providerId="Windows Live" clId="Web-{F9943D2B-86E8-4C4F-8227-F4A02C56B0C6}" dt="2023-04-11T15:57:18.789" v="169" actId="1076"/>
        <pc:sldMkLst>
          <pc:docMk/>
          <pc:sldMk cId="3865260084" sldId="302"/>
        </pc:sldMkLst>
        <pc:picChg chg="mod">
          <ac:chgData name="Guest User" userId="" providerId="Windows Live" clId="Web-{F9943D2B-86E8-4C4F-8227-F4A02C56B0C6}" dt="2023-04-11T15:57:18.789" v="169" actId="1076"/>
          <ac:picMkLst>
            <pc:docMk/>
            <pc:sldMk cId="3865260084" sldId="302"/>
            <ac:picMk id="13" creationId="{764FA3E9-C5F7-59BE-69F9-5D864FEC9900}"/>
          </ac:picMkLst>
        </pc:picChg>
      </pc:sldChg>
      <pc:sldChg chg="addSp modSp">
        <pc:chgData name="Guest User" userId="" providerId="Windows Live" clId="Web-{F9943D2B-86E8-4C4F-8227-F4A02C56B0C6}" dt="2023-04-11T14:56:41.032" v="70" actId="1076"/>
        <pc:sldMkLst>
          <pc:docMk/>
          <pc:sldMk cId="640498480" sldId="304"/>
        </pc:sldMkLst>
        <pc:spChg chg="mod">
          <ac:chgData name="Guest User" userId="" providerId="Windows Live" clId="Web-{F9943D2B-86E8-4C4F-8227-F4A02C56B0C6}" dt="2023-04-11T14:56:28.250" v="68" actId="1076"/>
          <ac:spMkLst>
            <pc:docMk/>
            <pc:sldMk cId="640498480" sldId="304"/>
            <ac:spMk id="6" creationId="{4E246F03-D2FB-C887-3476-57B210B3EFD2}"/>
          </ac:spMkLst>
        </pc:spChg>
        <pc:picChg chg="add mod">
          <ac:chgData name="Guest User" userId="" providerId="Windows Live" clId="Web-{F9943D2B-86E8-4C4F-8227-F4A02C56B0C6}" dt="2023-04-11T14:56:41.032" v="70" actId="1076"/>
          <ac:picMkLst>
            <pc:docMk/>
            <pc:sldMk cId="640498480" sldId="304"/>
            <ac:picMk id="3" creationId="{03EF6DFC-7B24-006A-0A8D-90E99461E431}"/>
          </ac:picMkLst>
        </pc:picChg>
        <pc:picChg chg="mod">
          <ac:chgData name="Guest User" userId="" providerId="Windows Live" clId="Web-{F9943D2B-86E8-4C4F-8227-F4A02C56B0C6}" dt="2023-04-11T14:56:36.329" v="69" actId="1076"/>
          <ac:picMkLst>
            <pc:docMk/>
            <pc:sldMk cId="640498480" sldId="304"/>
            <ac:picMk id="7" creationId="{99D7907E-5CBD-BEF4-4AF6-C3632FFC1B82}"/>
          </ac:picMkLst>
        </pc:picChg>
      </pc:sldChg>
      <pc:sldChg chg="modSp">
        <pc:chgData name="Guest User" userId="" providerId="Windows Live" clId="Web-{F9943D2B-86E8-4C4F-8227-F4A02C56B0C6}" dt="2023-04-11T15:00:18.742" v="100" actId="14100"/>
        <pc:sldMkLst>
          <pc:docMk/>
          <pc:sldMk cId="2140618603" sldId="306"/>
        </pc:sldMkLst>
        <pc:spChg chg="mod">
          <ac:chgData name="Guest User" userId="" providerId="Windows Live" clId="Web-{F9943D2B-86E8-4C4F-8227-F4A02C56B0C6}" dt="2023-04-11T15:00:01.429" v="96" actId="1076"/>
          <ac:spMkLst>
            <pc:docMk/>
            <pc:sldMk cId="2140618603" sldId="306"/>
            <ac:spMk id="9" creationId="{5800946A-35C0-9374-588A-4E21FDAF96A1}"/>
          </ac:spMkLst>
        </pc:spChg>
        <pc:picChg chg="mod">
          <ac:chgData name="Guest User" userId="" providerId="Windows Live" clId="Web-{F9943D2B-86E8-4C4F-8227-F4A02C56B0C6}" dt="2023-04-11T15:00:08.711" v="98" actId="14100"/>
          <ac:picMkLst>
            <pc:docMk/>
            <pc:sldMk cId="2140618603" sldId="306"/>
            <ac:picMk id="6" creationId="{B455895E-B725-AB2C-7DF8-CF457BB47B17}"/>
          </ac:picMkLst>
        </pc:picChg>
        <pc:picChg chg="mod">
          <ac:chgData name="Guest User" userId="" providerId="Windows Live" clId="Web-{F9943D2B-86E8-4C4F-8227-F4A02C56B0C6}" dt="2023-04-11T15:00:18.742" v="100" actId="14100"/>
          <ac:picMkLst>
            <pc:docMk/>
            <pc:sldMk cId="2140618603" sldId="306"/>
            <ac:picMk id="7" creationId="{7E99FF30-1C07-47B6-19F7-D53E6008EF12}"/>
          </ac:picMkLst>
        </pc:picChg>
      </pc:sldChg>
      <pc:sldChg chg="modSp">
        <pc:chgData name="Guest User" userId="" providerId="Windows Live" clId="Web-{F9943D2B-86E8-4C4F-8227-F4A02C56B0C6}" dt="2023-04-11T16:09:46.905" v="170" actId="1076"/>
        <pc:sldMkLst>
          <pc:docMk/>
          <pc:sldMk cId="3023765775" sldId="307"/>
        </pc:sldMkLst>
        <pc:spChg chg="mod">
          <ac:chgData name="Guest User" userId="" providerId="Windows Live" clId="Web-{F9943D2B-86E8-4C4F-8227-F4A02C56B0C6}" dt="2023-04-11T16:09:46.905" v="170" actId="1076"/>
          <ac:spMkLst>
            <pc:docMk/>
            <pc:sldMk cId="3023765775" sldId="307"/>
            <ac:spMk id="2" creationId="{B9832898-DEEE-B46D-696E-0F68920CC2B5}"/>
          </ac:spMkLst>
        </pc:spChg>
      </pc:sldChg>
      <pc:sldChg chg="addSp delSp modSp">
        <pc:chgData name="Guest User" userId="" providerId="Windows Live" clId="Web-{F9943D2B-86E8-4C4F-8227-F4A02C56B0C6}" dt="2023-04-11T18:01:30.714" v="182" actId="14100"/>
        <pc:sldMkLst>
          <pc:docMk/>
          <pc:sldMk cId="2440635340" sldId="308"/>
        </pc:sldMkLst>
        <pc:spChg chg="add mod">
          <ac:chgData name="Guest User" userId="" providerId="Windows Live" clId="Web-{F9943D2B-86E8-4C4F-8227-F4A02C56B0C6}" dt="2023-04-11T14:58:52.036" v="86" actId="1076"/>
          <ac:spMkLst>
            <pc:docMk/>
            <pc:sldMk cId="2440635340" sldId="308"/>
            <ac:spMk id="2" creationId="{91F1AED8-4692-8C68-A0FB-4B8C53F7BE1B}"/>
          </ac:spMkLst>
        </pc:spChg>
        <pc:spChg chg="del">
          <ac:chgData name="Guest User" userId="" providerId="Windows Live" clId="Web-{F9943D2B-86E8-4C4F-8227-F4A02C56B0C6}" dt="2023-04-11T14:56:49.579" v="71"/>
          <ac:spMkLst>
            <pc:docMk/>
            <pc:sldMk cId="2440635340" sldId="308"/>
            <ac:spMk id="3" creationId="{B88137F0-0115-164A-41B9-A67F4091B3D9}"/>
          </ac:spMkLst>
        </pc:spChg>
        <pc:picChg chg="add mod">
          <ac:chgData name="Guest User" userId="" providerId="Windows Live" clId="Web-{F9943D2B-86E8-4C4F-8227-F4A02C56B0C6}" dt="2023-04-11T18:01:30.714" v="182" actId="14100"/>
          <ac:picMkLst>
            <pc:docMk/>
            <pc:sldMk cId="2440635340" sldId="308"/>
            <ac:picMk id="3" creationId="{82316A22-B294-3C94-65A1-2A0C791E4EE7}"/>
          </ac:picMkLst>
        </pc:picChg>
        <pc:picChg chg="del">
          <ac:chgData name="Guest User" userId="" providerId="Windows Live" clId="Web-{F9943D2B-86E8-4C4F-8227-F4A02C56B0C6}" dt="2023-04-11T14:55:35.827" v="54"/>
          <ac:picMkLst>
            <pc:docMk/>
            <pc:sldMk cId="2440635340" sldId="308"/>
            <ac:picMk id="6" creationId="{6C06B631-C522-1589-4D68-6A0E11A13368}"/>
          </ac:picMkLst>
        </pc:picChg>
        <pc:picChg chg="add del mod">
          <ac:chgData name="Guest User" userId="" providerId="Windows Live" clId="Web-{F9943D2B-86E8-4C4F-8227-F4A02C56B0C6}" dt="2023-04-11T18:01:19.651" v="179"/>
          <ac:picMkLst>
            <pc:docMk/>
            <pc:sldMk cId="2440635340" sldId="308"/>
            <ac:picMk id="7" creationId="{322CE317-AF7D-D05F-2845-D2D291AE16CC}"/>
          </ac:picMkLst>
        </pc:picChg>
      </pc:sldChg>
      <pc:sldChg chg="modSp">
        <pc:chgData name="Guest User" userId="" providerId="Windows Live" clId="Web-{F9943D2B-86E8-4C4F-8227-F4A02C56B0C6}" dt="2023-04-11T15:01:23.760" v="109" actId="20577"/>
        <pc:sldMkLst>
          <pc:docMk/>
          <pc:sldMk cId="794932925" sldId="312"/>
        </pc:sldMkLst>
        <pc:spChg chg="mod">
          <ac:chgData name="Guest User" userId="" providerId="Windows Live" clId="Web-{F9943D2B-86E8-4C4F-8227-F4A02C56B0C6}" dt="2023-04-11T15:01:23.760" v="109" actId="20577"/>
          <ac:spMkLst>
            <pc:docMk/>
            <pc:sldMk cId="794932925" sldId="312"/>
            <ac:spMk id="12" creationId="{F3BFD28E-A6C5-751F-2859-B5439C771F8F}"/>
          </ac:spMkLst>
        </pc:spChg>
      </pc:sldChg>
      <pc:sldChg chg="modSp">
        <pc:chgData name="Guest User" userId="" providerId="Windows Live" clId="Web-{F9943D2B-86E8-4C4F-8227-F4A02C56B0C6}" dt="2023-04-11T17:01:28.747" v="178" actId="1076"/>
        <pc:sldMkLst>
          <pc:docMk/>
          <pc:sldMk cId="439478578" sldId="316"/>
        </pc:sldMkLst>
        <pc:picChg chg="mod">
          <ac:chgData name="Guest User" userId="" providerId="Windows Live" clId="Web-{F9943D2B-86E8-4C4F-8227-F4A02C56B0C6}" dt="2023-04-11T17:01:28.747" v="178" actId="1076"/>
          <ac:picMkLst>
            <pc:docMk/>
            <pc:sldMk cId="439478578" sldId="316"/>
            <ac:picMk id="6" creationId="{4D9FC3E3-5CD5-81C8-DD01-65E7485F6D1F}"/>
          </ac:picMkLst>
        </pc:picChg>
      </pc:sldChg>
      <pc:sldChg chg="addSp delSp modSp new">
        <pc:chgData name="Guest User" userId="" providerId="Windows Live" clId="Web-{F9943D2B-86E8-4C4F-8227-F4A02C56B0C6}" dt="2023-04-11T19:51:33.574" v="186" actId="20577"/>
        <pc:sldMkLst>
          <pc:docMk/>
          <pc:sldMk cId="1406297391" sldId="321"/>
        </pc:sldMkLst>
        <pc:spChg chg="del">
          <ac:chgData name="Guest User" userId="" providerId="Windows Live" clId="Web-{F9943D2B-86E8-4C4F-8227-F4A02C56B0C6}" dt="2023-04-11T15:14:58.647" v="112"/>
          <ac:spMkLst>
            <pc:docMk/>
            <pc:sldMk cId="1406297391" sldId="321"/>
            <ac:spMk id="2" creationId="{2383E7CA-460C-BBCF-F36B-3A2044F3D893}"/>
          </ac:spMkLst>
        </pc:spChg>
        <pc:spChg chg="del">
          <ac:chgData name="Guest User" userId="" providerId="Windows Live" clId="Web-{F9943D2B-86E8-4C4F-8227-F4A02C56B0C6}" dt="2023-04-11T15:14:54.116" v="111"/>
          <ac:spMkLst>
            <pc:docMk/>
            <pc:sldMk cId="1406297391" sldId="321"/>
            <ac:spMk id="3" creationId="{33DC5EEE-5FFA-2A16-F9EF-BCC6D43CE4B8}"/>
          </ac:spMkLst>
        </pc:spChg>
        <pc:spChg chg="add mod">
          <ac:chgData name="Guest User" userId="" providerId="Windows Live" clId="Web-{F9943D2B-86E8-4C4F-8227-F4A02C56B0C6}" dt="2023-04-11T19:51:33.574" v="186" actId="20577"/>
          <ac:spMkLst>
            <pc:docMk/>
            <pc:sldMk cId="1406297391" sldId="321"/>
            <ac:spMk id="7" creationId="{CBE7C662-7DDF-15FE-BD00-1D5E6D9FFE1E}"/>
          </ac:spMkLst>
        </pc:spChg>
        <pc:picChg chg="add mod">
          <ac:chgData name="Guest User" userId="" providerId="Windows Live" clId="Web-{F9943D2B-86E8-4C4F-8227-F4A02C56B0C6}" dt="2023-04-11T15:19:14.734" v="153" actId="14100"/>
          <ac:picMkLst>
            <pc:docMk/>
            <pc:sldMk cId="1406297391" sldId="321"/>
            <ac:picMk id="6" creationId="{B0D4D0D7-A846-D752-1F94-830DC6CDE7BD}"/>
          </ac:picMkLst>
        </pc:picChg>
      </pc:sldChg>
      <pc:sldChg chg="modSp">
        <pc:chgData name="Guest User" userId="" providerId="Windows Live" clId="Web-{F9943D2B-86E8-4C4F-8227-F4A02C56B0C6}" dt="2023-04-11T16:38:56.395" v="177" actId="20577"/>
        <pc:sldMkLst>
          <pc:docMk/>
          <pc:sldMk cId="3614663107" sldId="329"/>
        </pc:sldMkLst>
        <pc:spChg chg="mod">
          <ac:chgData name="Guest User" userId="" providerId="Windows Live" clId="Web-{F9943D2B-86E8-4C4F-8227-F4A02C56B0C6}" dt="2023-04-11T16:38:56.395" v="177" actId="20577"/>
          <ac:spMkLst>
            <pc:docMk/>
            <pc:sldMk cId="3614663107" sldId="329"/>
            <ac:spMk id="12" creationId="{F3BFD28E-A6C5-751F-2859-B5439C771F8F}"/>
          </ac:spMkLst>
        </pc:spChg>
      </pc:sldChg>
    </pc:docChg>
  </pc:docChgLst>
  <pc:docChgLst>
    <pc:chgData name="Guest User" providerId="Windows Live" clId="Web-{FC01C37C-63C1-464D-AFA0-4727CCC8C301}"/>
    <pc:docChg chg="addSld modSld">
      <pc:chgData name="Guest User" userId="" providerId="Windows Live" clId="Web-{FC01C37C-63C1-464D-AFA0-4727CCC8C301}" dt="2023-04-11T03:15:23.728" v="95" actId="20577"/>
      <pc:docMkLst>
        <pc:docMk/>
      </pc:docMkLst>
      <pc:sldChg chg="modSp">
        <pc:chgData name="Guest User" userId="" providerId="Windows Live" clId="Web-{FC01C37C-63C1-464D-AFA0-4727CCC8C301}" dt="2023-04-11T03:15:23.728" v="95" actId="20577"/>
        <pc:sldMkLst>
          <pc:docMk/>
          <pc:sldMk cId="2385773719" sldId="300"/>
        </pc:sldMkLst>
        <pc:spChg chg="mod">
          <ac:chgData name="Guest User" userId="" providerId="Windows Live" clId="Web-{FC01C37C-63C1-464D-AFA0-4727CCC8C301}" dt="2023-04-11T03:15:23.728" v="95" actId="20577"/>
          <ac:spMkLst>
            <pc:docMk/>
            <pc:sldMk cId="2385773719" sldId="300"/>
            <ac:spMk id="12" creationId="{F3BFD28E-A6C5-751F-2859-B5439C771F8F}"/>
          </ac:spMkLst>
        </pc:spChg>
      </pc:sldChg>
      <pc:sldChg chg="addSp delSp modSp new">
        <pc:chgData name="Guest User" userId="" providerId="Windows Live" clId="Web-{FC01C37C-63C1-464D-AFA0-4727CCC8C301}" dt="2023-04-10T22:35:14.603" v="28" actId="20577"/>
        <pc:sldMkLst>
          <pc:docMk/>
          <pc:sldMk cId="4294838964" sldId="316"/>
        </pc:sldMkLst>
        <pc:spChg chg="del">
          <ac:chgData name="Guest User" userId="" providerId="Windows Live" clId="Web-{FC01C37C-63C1-464D-AFA0-4727CCC8C301}" dt="2023-04-10T22:33:19.881" v="2"/>
          <ac:spMkLst>
            <pc:docMk/>
            <pc:sldMk cId="4294838964" sldId="316"/>
            <ac:spMk id="2" creationId="{A99FABF1-D800-D35A-59DD-798D50692DB6}"/>
          </ac:spMkLst>
        </pc:spChg>
        <pc:spChg chg="del">
          <ac:chgData name="Guest User" userId="" providerId="Windows Live" clId="Web-{FC01C37C-63C1-464D-AFA0-4727CCC8C301}" dt="2023-04-10T22:33:15.521" v="1"/>
          <ac:spMkLst>
            <pc:docMk/>
            <pc:sldMk cId="4294838964" sldId="316"/>
            <ac:spMk id="3" creationId="{8B18F35B-AD68-742C-D5B2-75A0F111EA0C}"/>
          </ac:spMkLst>
        </pc:spChg>
        <pc:spChg chg="add mod">
          <ac:chgData name="Guest User" userId="" providerId="Windows Live" clId="Web-{FC01C37C-63C1-464D-AFA0-4727CCC8C301}" dt="2023-04-10T22:35:14.603" v="28" actId="20577"/>
          <ac:spMkLst>
            <pc:docMk/>
            <pc:sldMk cId="4294838964" sldId="316"/>
            <ac:spMk id="7" creationId="{B3C3C4DA-7DDC-1411-209F-F0EF81B0BDD5}"/>
          </ac:spMkLst>
        </pc:spChg>
        <pc:picChg chg="add mod">
          <ac:chgData name="Guest User" userId="" providerId="Windows Live" clId="Web-{FC01C37C-63C1-464D-AFA0-4727CCC8C301}" dt="2023-04-10T22:33:58.679" v="5" actId="14100"/>
          <ac:picMkLst>
            <pc:docMk/>
            <pc:sldMk cId="4294838964" sldId="316"/>
            <ac:picMk id="6" creationId="{4D9FC3E3-5CD5-81C8-DD01-65E7485F6D1F}"/>
          </ac:picMkLst>
        </pc:picChg>
      </pc:sldChg>
      <pc:sldChg chg="addSp delSp modSp new">
        <pc:chgData name="Guest User" userId="" providerId="Windows Live" clId="Web-{FC01C37C-63C1-464D-AFA0-4727CCC8C301}" dt="2023-04-10T22:41:00.347" v="61" actId="20577"/>
        <pc:sldMkLst>
          <pc:docMk/>
          <pc:sldMk cId="900918267" sldId="317"/>
        </pc:sldMkLst>
        <pc:spChg chg="del">
          <ac:chgData name="Guest User" userId="" providerId="Windows Live" clId="Web-{FC01C37C-63C1-464D-AFA0-4727CCC8C301}" dt="2023-04-10T22:39:23.094" v="30"/>
          <ac:spMkLst>
            <pc:docMk/>
            <pc:sldMk cId="900918267" sldId="317"/>
            <ac:spMk id="2" creationId="{9284AB74-DFA8-6D9A-0C3F-755C578E6EF0}"/>
          </ac:spMkLst>
        </pc:spChg>
        <pc:spChg chg="del">
          <ac:chgData name="Guest User" userId="" providerId="Windows Live" clId="Web-{FC01C37C-63C1-464D-AFA0-4727CCC8C301}" dt="2023-04-10T22:39:25.126" v="31"/>
          <ac:spMkLst>
            <pc:docMk/>
            <pc:sldMk cId="900918267" sldId="317"/>
            <ac:spMk id="3" creationId="{524D9807-0629-6EEC-4E7B-8F8A886CC014}"/>
          </ac:spMkLst>
        </pc:spChg>
        <pc:spChg chg="add mod">
          <ac:chgData name="Guest User" userId="" providerId="Windows Live" clId="Web-{FC01C37C-63C1-464D-AFA0-4727CCC8C301}" dt="2023-04-10T22:41:00.347" v="61" actId="20577"/>
          <ac:spMkLst>
            <pc:docMk/>
            <pc:sldMk cId="900918267" sldId="317"/>
            <ac:spMk id="7" creationId="{41E96EC7-897F-C07E-E467-D08771C35FC5}"/>
          </ac:spMkLst>
        </pc:spChg>
        <pc:picChg chg="add mod">
          <ac:chgData name="Guest User" userId="" providerId="Windows Live" clId="Web-{FC01C37C-63C1-464D-AFA0-4727CCC8C301}" dt="2023-04-10T22:39:32.798" v="35" actId="1076"/>
          <ac:picMkLst>
            <pc:docMk/>
            <pc:sldMk cId="900918267" sldId="317"/>
            <ac:picMk id="6" creationId="{0D351866-232D-CB75-4A80-6E95B8AA6BF8}"/>
          </ac:picMkLst>
        </pc:picChg>
      </pc:sldChg>
      <pc:sldChg chg="addSp delSp modSp new">
        <pc:chgData name="Guest User" userId="" providerId="Windows Live" clId="Web-{FC01C37C-63C1-464D-AFA0-4727CCC8C301}" dt="2023-04-10T23:27:25.467" v="91" actId="1076"/>
        <pc:sldMkLst>
          <pc:docMk/>
          <pc:sldMk cId="51300886" sldId="318"/>
        </pc:sldMkLst>
        <pc:spChg chg="del">
          <ac:chgData name="Guest User" userId="" providerId="Windows Live" clId="Web-{FC01C37C-63C1-464D-AFA0-4727CCC8C301}" dt="2023-04-10T23:23:18.303" v="63"/>
          <ac:spMkLst>
            <pc:docMk/>
            <pc:sldMk cId="51300886" sldId="318"/>
            <ac:spMk id="2" creationId="{D4E540D6-1C5B-7389-FCC3-5E420477F9E4}"/>
          </ac:spMkLst>
        </pc:spChg>
        <pc:spChg chg="del">
          <ac:chgData name="Guest User" userId="" providerId="Windows Live" clId="Web-{FC01C37C-63C1-464D-AFA0-4727CCC8C301}" dt="2023-04-10T23:23:20.162" v="64"/>
          <ac:spMkLst>
            <pc:docMk/>
            <pc:sldMk cId="51300886" sldId="318"/>
            <ac:spMk id="3" creationId="{CB5B3FD3-A39E-69D1-A8F5-718B4C9A902E}"/>
          </ac:spMkLst>
        </pc:spChg>
        <pc:spChg chg="add mod">
          <ac:chgData name="Guest User" userId="" providerId="Windows Live" clId="Web-{FC01C37C-63C1-464D-AFA0-4727CCC8C301}" dt="2023-04-10T23:26:17.543" v="88" actId="20577"/>
          <ac:spMkLst>
            <pc:docMk/>
            <pc:sldMk cId="51300886" sldId="318"/>
            <ac:spMk id="7" creationId="{9FF86C62-CAF8-A128-F529-8D697C127DC4}"/>
          </ac:spMkLst>
        </pc:spChg>
        <pc:picChg chg="add mod">
          <ac:chgData name="Guest User" userId="" providerId="Windows Live" clId="Web-{FC01C37C-63C1-464D-AFA0-4727CCC8C301}" dt="2023-04-10T23:27:25.467" v="91" actId="1076"/>
          <ac:picMkLst>
            <pc:docMk/>
            <pc:sldMk cId="51300886" sldId="318"/>
            <ac:picMk id="6" creationId="{814AD856-5383-0824-97EE-4920155749C2}"/>
          </ac:picMkLst>
        </pc:picChg>
      </pc:sldChg>
    </pc:docChg>
  </pc:docChgLst>
  <pc:docChgLst>
    <pc:chgData name="Guest User" providerId="Windows Live" clId="Web-{1A6DD864-B228-405B-B694-FF0E1CDFFE9D}"/>
    <pc:docChg chg="modSld">
      <pc:chgData name="Guest User" userId="" providerId="Windows Live" clId="Web-{1A6DD864-B228-405B-B694-FF0E1CDFFE9D}" dt="2023-04-11T16:24:13.999" v="49" actId="20577"/>
      <pc:docMkLst>
        <pc:docMk/>
      </pc:docMkLst>
      <pc:sldChg chg="modSp">
        <pc:chgData name="Guest User" userId="" providerId="Windows Live" clId="Web-{1A6DD864-B228-405B-B694-FF0E1CDFFE9D}" dt="2023-04-11T16:24:13.999" v="49" actId="20577"/>
        <pc:sldMkLst>
          <pc:docMk/>
          <pc:sldMk cId="3178041334" sldId="315"/>
        </pc:sldMkLst>
        <pc:spChg chg="mod">
          <ac:chgData name="Guest User" userId="" providerId="Windows Live" clId="Web-{1A6DD864-B228-405B-B694-FF0E1CDFFE9D}" dt="2023-04-11T16:24:13.999" v="49" actId="20577"/>
          <ac:spMkLst>
            <pc:docMk/>
            <pc:sldMk cId="3178041334" sldId="315"/>
            <ac:spMk id="9" creationId="{2D17DB26-E491-22EC-D13B-59EFEE53BDE1}"/>
          </ac:spMkLst>
        </pc:spChg>
      </pc:sldChg>
    </pc:docChg>
  </pc:docChgLst>
  <pc:docChgLst>
    <pc:chgData name="Yashasvi Sharma" userId="7b6e6a7c6b9da08a" providerId="LiveId" clId="{81923BC9-ECD0-4063-AB18-A3448B6F61BC}"/>
    <pc:docChg chg="undo redo custSel addSld delSld modSld sldOrd">
      <pc:chgData name="Yashasvi Sharma" userId="7b6e6a7c6b9da08a" providerId="LiveId" clId="{81923BC9-ECD0-4063-AB18-A3448B6F61BC}" dt="2023-04-11T19:51:52.881" v="563"/>
      <pc:docMkLst>
        <pc:docMk/>
      </pc:docMkLst>
      <pc:sldChg chg="modSp mod">
        <pc:chgData name="Yashasvi Sharma" userId="7b6e6a7c6b9da08a" providerId="LiveId" clId="{81923BC9-ECD0-4063-AB18-A3448B6F61BC}" dt="2023-04-11T15:03:01.293" v="229" actId="20577"/>
        <pc:sldMkLst>
          <pc:docMk/>
          <pc:sldMk cId="590984560" sldId="296"/>
        </pc:sldMkLst>
        <pc:spChg chg="mod">
          <ac:chgData name="Yashasvi Sharma" userId="7b6e6a7c6b9da08a" providerId="LiveId" clId="{81923BC9-ECD0-4063-AB18-A3448B6F61BC}" dt="2023-04-11T15:03:01.293" v="229" actId="20577"/>
          <ac:spMkLst>
            <pc:docMk/>
            <pc:sldMk cId="590984560" sldId="296"/>
            <ac:spMk id="2" creationId="{5544F432-39CA-6465-9607-344BB491F322}"/>
          </ac:spMkLst>
        </pc:spChg>
      </pc:sldChg>
      <pc:sldChg chg="modSp mod">
        <pc:chgData name="Yashasvi Sharma" userId="7b6e6a7c6b9da08a" providerId="LiveId" clId="{81923BC9-ECD0-4063-AB18-A3448B6F61BC}" dt="2023-04-11T14:41:42.676" v="213" actId="20577"/>
        <pc:sldMkLst>
          <pc:docMk/>
          <pc:sldMk cId="1304205156" sldId="298"/>
        </pc:sldMkLst>
        <pc:spChg chg="mod">
          <ac:chgData name="Yashasvi Sharma" userId="7b6e6a7c6b9da08a" providerId="LiveId" clId="{81923BC9-ECD0-4063-AB18-A3448B6F61BC}" dt="2023-04-11T14:41:42.676" v="213" actId="20577"/>
          <ac:spMkLst>
            <pc:docMk/>
            <pc:sldMk cId="1304205156" sldId="298"/>
            <ac:spMk id="6" creationId="{D57DBF0B-2E9D-9BB9-5624-0177C64CC4E3}"/>
          </ac:spMkLst>
        </pc:spChg>
      </pc:sldChg>
      <pc:sldChg chg="delSp modSp mod">
        <pc:chgData name="Yashasvi Sharma" userId="7b6e6a7c6b9da08a" providerId="LiveId" clId="{81923BC9-ECD0-4063-AB18-A3448B6F61BC}" dt="2023-04-10T21:19:10.699" v="178" actId="6549"/>
        <pc:sldMkLst>
          <pc:docMk/>
          <pc:sldMk cId="2385773719" sldId="300"/>
        </pc:sldMkLst>
        <pc:spChg chg="mod">
          <ac:chgData name="Yashasvi Sharma" userId="7b6e6a7c6b9da08a" providerId="LiveId" clId="{81923BC9-ECD0-4063-AB18-A3448B6F61BC}" dt="2023-04-10T21:03:02.549" v="117" actId="20577"/>
          <ac:spMkLst>
            <pc:docMk/>
            <pc:sldMk cId="2385773719" sldId="300"/>
            <ac:spMk id="2" creationId="{DC216DB2-0783-658A-E05E-5707E304E0F3}"/>
          </ac:spMkLst>
        </pc:spChg>
        <pc:spChg chg="mod">
          <ac:chgData name="Yashasvi Sharma" userId="7b6e6a7c6b9da08a" providerId="LiveId" clId="{81923BC9-ECD0-4063-AB18-A3448B6F61BC}" dt="2023-04-10T21:19:10.699" v="178" actId="6549"/>
          <ac:spMkLst>
            <pc:docMk/>
            <pc:sldMk cId="2385773719" sldId="300"/>
            <ac:spMk id="12" creationId="{F3BFD28E-A6C5-751F-2859-B5439C771F8F}"/>
          </ac:spMkLst>
        </pc:spChg>
        <pc:picChg chg="del">
          <ac:chgData name="Yashasvi Sharma" userId="7b6e6a7c6b9da08a" providerId="LiveId" clId="{81923BC9-ECD0-4063-AB18-A3448B6F61BC}" dt="2023-04-10T21:15:00.810" v="155" actId="478"/>
          <ac:picMkLst>
            <pc:docMk/>
            <pc:sldMk cId="2385773719" sldId="300"/>
            <ac:picMk id="3" creationId="{6A8EAB9F-2E42-DED8-58E1-646C19D571A9}"/>
          </ac:picMkLst>
        </pc:picChg>
      </pc:sldChg>
      <pc:sldChg chg="modSp mod">
        <pc:chgData name="Yashasvi Sharma" userId="7b6e6a7c6b9da08a" providerId="LiveId" clId="{81923BC9-ECD0-4063-AB18-A3448B6F61BC}" dt="2023-04-11T15:55:49.749" v="359" actId="1076"/>
        <pc:sldMkLst>
          <pc:docMk/>
          <pc:sldMk cId="814449321" sldId="301"/>
        </pc:sldMkLst>
        <pc:spChg chg="mod">
          <ac:chgData name="Yashasvi Sharma" userId="7b6e6a7c6b9da08a" providerId="LiveId" clId="{81923BC9-ECD0-4063-AB18-A3448B6F61BC}" dt="2023-04-11T15:02:50.014" v="225" actId="20577"/>
          <ac:spMkLst>
            <pc:docMk/>
            <pc:sldMk cId="814449321" sldId="301"/>
            <ac:spMk id="2" creationId="{70408AB5-AB48-18CC-128B-645E6A8D7C6F}"/>
          </ac:spMkLst>
        </pc:spChg>
        <pc:spChg chg="mod">
          <ac:chgData name="Yashasvi Sharma" userId="7b6e6a7c6b9da08a" providerId="LiveId" clId="{81923BC9-ECD0-4063-AB18-A3448B6F61BC}" dt="2023-04-11T15:55:39.992" v="358" actId="20577"/>
          <ac:spMkLst>
            <pc:docMk/>
            <pc:sldMk cId="814449321" sldId="301"/>
            <ac:spMk id="8" creationId="{C03A78E8-1430-F7AD-1090-AF36E92EE8B4}"/>
          </ac:spMkLst>
        </pc:spChg>
        <pc:picChg chg="mod">
          <ac:chgData name="Yashasvi Sharma" userId="7b6e6a7c6b9da08a" providerId="LiveId" clId="{81923BC9-ECD0-4063-AB18-A3448B6F61BC}" dt="2023-04-11T15:55:49.749" v="359" actId="1076"/>
          <ac:picMkLst>
            <pc:docMk/>
            <pc:sldMk cId="814449321" sldId="301"/>
            <ac:picMk id="10" creationId="{E965DAE5-DFAA-8927-146C-2F21FCA2BFBB}"/>
          </ac:picMkLst>
        </pc:picChg>
      </pc:sldChg>
      <pc:sldChg chg="delSp modSp del mod">
        <pc:chgData name="Yashasvi Sharma" userId="7b6e6a7c6b9da08a" providerId="LiveId" clId="{81923BC9-ECD0-4063-AB18-A3448B6F61BC}" dt="2023-04-11T16:00:19.586" v="373" actId="47"/>
        <pc:sldMkLst>
          <pc:docMk/>
          <pc:sldMk cId="3865260084" sldId="302"/>
        </pc:sldMkLst>
        <pc:spChg chg="mod">
          <ac:chgData name="Yashasvi Sharma" userId="7b6e6a7c6b9da08a" providerId="LiveId" clId="{81923BC9-ECD0-4063-AB18-A3448B6F61BC}" dt="2023-04-11T16:00:10.470" v="370" actId="1076"/>
          <ac:spMkLst>
            <pc:docMk/>
            <pc:sldMk cId="3865260084" sldId="302"/>
            <ac:spMk id="2" creationId="{B5ADC337-CD6E-A903-4D78-6838977F4422}"/>
          </ac:spMkLst>
        </pc:spChg>
        <pc:spChg chg="del mod">
          <ac:chgData name="Yashasvi Sharma" userId="7b6e6a7c6b9da08a" providerId="LiveId" clId="{81923BC9-ECD0-4063-AB18-A3448B6F61BC}" dt="2023-04-11T15:59:51.562" v="365" actId="478"/>
          <ac:spMkLst>
            <pc:docMk/>
            <pc:sldMk cId="3865260084" sldId="302"/>
            <ac:spMk id="3" creationId="{BF04D1F9-6A6D-3719-55A7-10C06B43A5C8}"/>
          </ac:spMkLst>
        </pc:spChg>
        <pc:spChg chg="del mod">
          <ac:chgData name="Yashasvi Sharma" userId="7b6e6a7c6b9da08a" providerId="LiveId" clId="{81923BC9-ECD0-4063-AB18-A3448B6F61BC}" dt="2023-04-11T15:59:49.220" v="363" actId="478"/>
          <ac:spMkLst>
            <pc:docMk/>
            <pc:sldMk cId="3865260084" sldId="302"/>
            <ac:spMk id="9" creationId="{2D17DB26-E491-22EC-D13B-59EFEE53BDE1}"/>
          </ac:spMkLst>
        </pc:spChg>
        <pc:picChg chg="del">
          <ac:chgData name="Yashasvi Sharma" userId="7b6e6a7c6b9da08a" providerId="LiveId" clId="{81923BC9-ECD0-4063-AB18-A3448B6F61BC}" dt="2023-04-11T15:59:41.081" v="360" actId="478"/>
          <ac:picMkLst>
            <pc:docMk/>
            <pc:sldMk cId="3865260084" sldId="302"/>
            <ac:picMk id="13" creationId="{764FA3E9-C5F7-59BE-69F9-5D864FEC9900}"/>
          </ac:picMkLst>
        </pc:picChg>
      </pc:sldChg>
      <pc:sldChg chg="modSp mod">
        <pc:chgData name="Yashasvi Sharma" userId="7b6e6a7c6b9da08a" providerId="LiveId" clId="{81923BC9-ECD0-4063-AB18-A3448B6F61BC}" dt="2023-04-11T15:02:54.769" v="227" actId="20577"/>
        <pc:sldMkLst>
          <pc:docMk/>
          <pc:sldMk cId="640498480" sldId="304"/>
        </pc:sldMkLst>
        <pc:spChg chg="mod">
          <ac:chgData name="Yashasvi Sharma" userId="7b6e6a7c6b9da08a" providerId="LiveId" clId="{81923BC9-ECD0-4063-AB18-A3448B6F61BC}" dt="2023-04-11T15:02:54.769" v="227" actId="20577"/>
          <ac:spMkLst>
            <pc:docMk/>
            <pc:sldMk cId="640498480" sldId="304"/>
            <ac:spMk id="2" creationId="{522663D7-DCEF-77D1-AC86-DBEFDB7F666A}"/>
          </ac:spMkLst>
        </pc:spChg>
      </pc:sldChg>
      <pc:sldChg chg="modSp mod">
        <pc:chgData name="Yashasvi Sharma" userId="7b6e6a7c6b9da08a" providerId="LiveId" clId="{81923BC9-ECD0-4063-AB18-A3448B6F61BC}" dt="2023-04-11T19:49:14.475" v="548"/>
        <pc:sldMkLst>
          <pc:docMk/>
          <pc:sldMk cId="4030488170" sldId="305"/>
        </pc:sldMkLst>
        <pc:spChg chg="mod">
          <ac:chgData name="Yashasvi Sharma" userId="7b6e6a7c6b9da08a" providerId="LiveId" clId="{81923BC9-ECD0-4063-AB18-A3448B6F61BC}" dt="2023-04-11T19:49:14.475" v="548"/>
          <ac:spMkLst>
            <pc:docMk/>
            <pc:sldMk cId="4030488170" sldId="305"/>
            <ac:spMk id="4" creationId="{F37FAC3B-3EBC-F2F3-06A0-642CD4B1D61A}"/>
          </ac:spMkLst>
        </pc:spChg>
      </pc:sldChg>
      <pc:sldChg chg="addSp delSp modSp add del mod ord">
        <pc:chgData name="Yashasvi Sharma" userId="7b6e6a7c6b9da08a" providerId="LiveId" clId="{81923BC9-ECD0-4063-AB18-A3448B6F61BC}" dt="2023-04-11T15:53:11.288" v="342"/>
        <pc:sldMkLst>
          <pc:docMk/>
          <pc:sldMk cId="2140618603" sldId="306"/>
        </pc:sldMkLst>
        <pc:spChg chg="mod">
          <ac:chgData name="Yashasvi Sharma" userId="7b6e6a7c6b9da08a" providerId="LiveId" clId="{81923BC9-ECD0-4063-AB18-A3448B6F61BC}" dt="2023-04-11T15:53:11.288" v="342"/>
          <ac:spMkLst>
            <pc:docMk/>
            <pc:sldMk cId="2140618603" sldId="306"/>
            <ac:spMk id="9" creationId="{5800946A-35C0-9374-588A-4E21FDAF96A1}"/>
          </ac:spMkLst>
        </pc:spChg>
        <pc:picChg chg="mod">
          <ac:chgData name="Yashasvi Sharma" userId="7b6e6a7c6b9da08a" providerId="LiveId" clId="{81923BC9-ECD0-4063-AB18-A3448B6F61BC}" dt="2023-04-11T15:52:59.706" v="339" actId="1076"/>
          <ac:picMkLst>
            <pc:docMk/>
            <pc:sldMk cId="2140618603" sldId="306"/>
            <ac:picMk id="6" creationId="{B455895E-B725-AB2C-7DF8-CF457BB47B17}"/>
          </ac:picMkLst>
        </pc:picChg>
        <pc:picChg chg="mod">
          <ac:chgData name="Yashasvi Sharma" userId="7b6e6a7c6b9da08a" providerId="LiveId" clId="{81923BC9-ECD0-4063-AB18-A3448B6F61BC}" dt="2023-04-11T15:53:02.410" v="340" actId="1076"/>
          <ac:picMkLst>
            <pc:docMk/>
            <pc:sldMk cId="2140618603" sldId="306"/>
            <ac:picMk id="7" creationId="{7E99FF30-1C07-47B6-19F7-D53E6008EF12}"/>
          </ac:picMkLst>
        </pc:picChg>
        <pc:picChg chg="add del mod">
          <ac:chgData name="Yashasvi Sharma" userId="7b6e6a7c6b9da08a" providerId="LiveId" clId="{81923BC9-ECD0-4063-AB18-A3448B6F61BC}" dt="2023-04-11T15:51:08.213" v="322" actId="478"/>
          <ac:picMkLst>
            <pc:docMk/>
            <pc:sldMk cId="2140618603" sldId="306"/>
            <ac:picMk id="1026" creationId="{B53012A8-BBAD-B305-ED52-6C352CDABCB0}"/>
          </ac:picMkLst>
        </pc:picChg>
      </pc:sldChg>
      <pc:sldChg chg="addSp delSp modSp del mod">
        <pc:chgData name="Yashasvi Sharma" userId="7b6e6a7c6b9da08a" providerId="LiveId" clId="{81923BC9-ECD0-4063-AB18-A3448B6F61BC}" dt="2023-04-11T18:18:10.878" v="537" actId="2696"/>
        <pc:sldMkLst>
          <pc:docMk/>
          <pc:sldMk cId="3023765775" sldId="307"/>
        </pc:sldMkLst>
        <pc:spChg chg="mod">
          <ac:chgData name="Yashasvi Sharma" userId="7b6e6a7c6b9da08a" providerId="LiveId" clId="{81923BC9-ECD0-4063-AB18-A3448B6F61BC}" dt="2023-04-11T16:02:51.297" v="436" actId="20577"/>
          <ac:spMkLst>
            <pc:docMk/>
            <pc:sldMk cId="3023765775" sldId="307"/>
            <ac:spMk id="2" creationId="{B9832898-DEEE-B46D-696E-0F68920CC2B5}"/>
          </ac:spMkLst>
        </pc:spChg>
        <pc:spChg chg="add del mod">
          <ac:chgData name="Yashasvi Sharma" userId="7b6e6a7c6b9da08a" providerId="LiveId" clId="{81923BC9-ECD0-4063-AB18-A3448B6F61BC}" dt="2023-04-11T16:01:47.175" v="389"/>
          <ac:spMkLst>
            <pc:docMk/>
            <pc:sldMk cId="3023765775" sldId="307"/>
            <ac:spMk id="9" creationId="{00ACE740-17A6-6CB1-5281-A0BC0C782933}"/>
          </ac:spMkLst>
        </pc:spChg>
        <pc:picChg chg="mod">
          <ac:chgData name="Yashasvi Sharma" userId="7b6e6a7c6b9da08a" providerId="LiveId" clId="{81923BC9-ECD0-4063-AB18-A3448B6F61BC}" dt="2023-04-11T16:01:23.217" v="384" actId="1076"/>
          <ac:picMkLst>
            <pc:docMk/>
            <pc:sldMk cId="3023765775" sldId="307"/>
            <ac:picMk id="7" creationId="{0DC0EABF-B7BD-396E-382A-F3090D2EAB6B}"/>
          </ac:picMkLst>
        </pc:picChg>
      </pc:sldChg>
      <pc:sldChg chg="delSp modSp mod">
        <pc:chgData name="Yashasvi Sharma" userId="7b6e6a7c6b9da08a" providerId="LiveId" clId="{81923BC9-ECD0-4063-AB18-A3448B6F61BC}" dt="2023-04-11T19:50:07.251" v="551"/>
        <pc:sldMkLst>
          <pc:docMk/>
          <pc:sldMk cId="1956228448" sldId="309"/>
        </pc:sldMkLst>
        <pc:spChg chg="mod">
          <ac:chgData name="Yashasvi Sharma" userId="7b6e6a7c6b9da08a" providerId="LiveId" clId="{81923BC9-ECD0-4063-AB18-A3448B6F61BC}" dt="2023-04-11T16:03:57.855" v="461" actId="1076"/>
          <ac:spMkLst>
            <pc:docMk/>
            <pc:sldMk cId="1956228448" sldId="309"/>
            <ac:spMk id="2" creationId="{ED907680-4F0F-039F-9CAE-27C440B023EA}"/>
          </ac:spMkLst>
        </pc:spChg>
        <pc:spChg chg="mod">
          <ac:chgData name="Yashasvi Sharma" userId="7b6e6a7c6b9da08a" providerId="LiveId" clId="{81923BC9-ECD0-4063-AB18-A3448B6F61BC}" dt="2023-04-11T19:50:07.251" v="551"/>
          <ac:spMkLst>
            <pc:docMk/>
            <pc:sldMk cId="1956228448" sldId="309"/>
            <ac:spMk id="4" creationId="{88E4D3AB-2DA7-A8C4-A3D1-7B070A1E347A}"/>
          </ac:spMkLst>
        </pc:spChg>
        <pc:spChg chg="del mod">
          <ac:chgData name="Yashasvi Sharma" userId="7b6e6a7c6b9da08a" providerId="LiveId" clId="{81923BC9-ECD0-4063-AB18-A3448B6F61BC}" dt="2023-04-11T16:14:51.163" v="464" actId="478"/>
          <ac:spMkLst>
            <pc:docMk/>
            <pc:sldMk cId="1956228448" sldId="309"/>
            <ac:spMk id="9" creationId="{00ACE740-17A6-6CB1-5281-A0BC0C782933}"/>
          </ac:spMkLst>
        </pc:spChg>
        <pc:picChg chg="mod">
          <ac:chgData name="Yashasvi Sharma" userId="7b6e6a7c6b9da08a" providerId="LiveId" clId="{81923BC9-ECD0-4063-AB18-A3448B6F61BC}" dt="2023-04-11T18:07:29.711" v="532" actId="1076"/>
          <ac:picMkLst>
            <pc:docMk/>
            <pc:sldMk cId="1956228448" sldId="309"/>
            <ac:picMk id="3" creationId="{334F70B5-FEA3-F4FF-3BF3-2D3D756C9DFC}"/>
          </ac:picMkLst>
        </pc:picChg>
      </pc:sldChg>
      <pc:sldChg chg="del">
        <pc:chgData name="Yashasvi Sharma" userId="7b6e6a7c6b9da08a" providerId="LiveId" clId="{81923BC9-ECD0-4063-AB18-A3448B6F61BC}" dt="2023-04-11T15:22:43.805" v="238" actId="47"/>
        <pc:sldMkLst>
          <pc:docMk/>
          <pc:sldMk cId="3122324123" sldId="310"/>
        </pc:sldMkLst>
      </pc:sldChg>
      <pc:sldChg chg="del">
        <pc:chgData name="Yashasvi Sharma" userId="7b6e6a7c6b9da08a" providerId="LiveId" clId="{81923BC9-ECD0-4063-AB18-A3448B6F61BC}" dt="2023-04-11T14:44:13.160" v="216" actId="2696"/>
        <pc:sldMkLst>
          <pc:docMk/>
          <pc:sldMk cId="1990625031" sldId="311"/>
        </pc:sldMkLst>
      </pc:sldChg>
      <pc:sldChg chg="modSp add del mod ord">
        <pc:chgData name="Yashasvi Sharma" userId="7b6e6a7c6b9da08a" providerId="LiveId" clId="{81923BC9-ECD0-4063-AB18-A3448B6F61BC}" dt="2023-04-11T15:54:29.552" v="352" actId="2696"/>
        <pc:sldMkLst>
          <pc:docMk/>
          <pc:sldMk cId="794932925" sldId="312"/>
        </pc:sldMkLst>
        <pc:spChg chg="mod">
          <ac:chgData name="Yashasvi Sharma" userId="7b6e6a7c6b9da08a" providerId="LiveId" clId="{81923BC9-ECD0-4063-AB18-A3448B6F61BC}" dt="2023-04-11T14:41:18.204" v="197" actId="20577"/>
          <ac:spMkLst>
            <pc:docMk/>
            <pc:sldMk cId="794932925" sldId="312"/>
            <ac:spMk id="2" creationId="{DC216DB2-0783-658A-E05E-5707E304E0F3}"/>
          </ac:spMkLst>
        </pc:spChg>
        <pc:spChg chg="mod">
          <ac:chgData name="Yashasvi Sharma" userId="7b6e6a7c6b9da08a" providerId="LiveId" clId="{81923BC9-ECD0-4063-AB18-A3448B6F61BC}" dt="2023-04-11T15:28:43.973" v="293" actId="20577"/>
          <ac:spMkLst>
            <pc:docMk/>
            <pc:sldMk cId="794932925" sldId="312"/>
            <ac:spMk id="12" creationId="{F3BFD28E-A6C5-751F-2859-B5439C771F8F}"/>
          </ac:spMkLst>
        </pc:spChg>
      </pc:sldChg>
      <pc:sldChg chg="delSp modSp add del mod ord">
        <pc:chgData name="Yashasvi Sharma" userId="7b6e6a7c6b9da08a" providerId="LiveId" clId="{81923BC9-ECD0-4063-AB18-A3448B6F61BC}" dt="2023-04-11T14:41:51.878" v="214" actId="47"/>
        <pc:sldMkLst>
          <pc:docMk/>
          <pc:sldMk cId="2047536326" sldId="313"/>
        </pc:sldMkLst>
        <pc:spChg chg="mod">
          <ac:chgData name="Yashasvi Sharma" userId="7b6e6a7c6b9da08a" providerId="LiveId" clId="{81923BC9-ECD0-4063-AB18-A3448B6F61BC}" dt="2023-04-10T21:05:45.702" v="134" actId="20577"/>
          <ac:spMkLst>
            <pc:docMk/>
            <pc:sldMk cId="2047536326" sldId="313"/>
            <ac:spMk id="2" creationId="{70408AB5-AB48-18CC-128B-645E6A8D7C6F}"/>
          </ac:spMkLst>
        </pc:spChg>
        <pc:picChg chg="del">
          <ac:chgData name="Yashasvi Sharma" userId="7b6e6a7c6b9da08a" providerId="LiveId" clId="{81923BC9-ECD0-4063-AB18-A3448B6F61BC}" dt="2023-04-10T21:19:28.927" v="179" actId="478"/>
          <ac:picMkLst>
            <pc:docMk/>
            <pc:sldMk cId="2047536326" sldId="313"/>
            <ac:picMk id="7" creationId="{F642EC5B-8F99-4C58-89F8-B98DDF31A7F9}"/>
          </ac:picMkLst>
        </pc:picChg>
      </pc:sldChg>
      <pc:sldChg chg="addSp delSp modSp add del mod">
        <pc:chgData name="Yashasvi Sharma" userId="7b6e6a7c6b9da08a" providerId="LiveId" clId="{81923BC9-ECD0-4063-AB18-A3448B6F61BC}" dt="2023-04-11T16:56:28.640" v="474" actId="2696"/>
        <pc:sldMkLst>
          <pc:docMk/>
          <pc:sldMk cId="451148410" sldId="314"/>
        </pc:sldMkLst>
        <pc:spChg chg="del mod">
          <ac:chgData name="Yashasvi Sharma" userId="7b6e6a7c6b9da08a" providerId="LiveId" clId="{81923BC9-ECD0-4063-AB18-A3448B6F61BC}" dt="2023-04-11T16:56:08.388" v="469" actId="21"/>
          <ac:spMkLst>
            <pc:docMk/>
            <pc:sldMk cId="451148410" sldId="314"/>
            <ac:spMk id="2" creationId="{B5ADC337-CD6E-A903-4D78-6838977F4422}"/>
          </ac:spMkLst>
        </pc:spChg>
        <pc:spChg chg="del">
          <ac:chgData name="Yashasvi Sharma" userId="7b6e6a7c6b9da08a" providerId="LiveId" clId="{81923BC9-ECD0-4063-AB18-A3448B6F61BC}" dt="2023-04-11T16:04:11.785" v="462" actId="478"/>
          <ac:spMkLst>
            <pc:docMk/>
            <pc:sldMk cId="451148410" sldId="314"/>
            <ac:spMk id="3" creationId="{BF04D1F9-6A6D-3719-55A7-10C06B43A5C8}"/>
          </ac:spMkLst>
        </pc:spChg>
        <pc:spChg chg="add mod">
          <ac:chgData name="Yashasvi Sharma" userId="7b6e6a7c6b9da08a" providerId="LiveId" clId="{81923BC9-ECD0-4063-AB18-A3448B6F61BC}" dt="2023-04-11T16:56:08.388" v="469" actId="21"/>
          <ac:spMkLst>
            <pc:docMk/>
            <pc:sldMk cId="451148410" sldId="314"/>
            <ac:spMk id="7" creationId="{49402E94-FDCC-9A28-ABBA-315C856A7821}"/>
          </ac:spMkLst>
        </pc:spChg>
        <pc:spChg chg="del">
          <ac:chgData name="Yashasvi Sharma" userId="7b6e6a7c6b9da08a" providerId="LiveId" clId="{81923BC9-ECD0-4063-AB18-A3448B6F61BC}" dt="2023-04-11T16:04:16.810" v="463" actId="478"/>
          <ac:spMkLst>
            <pc:docMk/>
            <pc:sldMk cId="451148410" sldId="314"/>
            <ac:spMk id="9" creationId="{2D17DB26-E491-22EC-D13B-59EFEE53BDE1}"/>
          </ac:spMkLst>
        </pc:spChg>
        <pc:picChg chg="del">
          <ac:chgData name="Yashasvi Sharma" userId="7b6e6a7c6b9da08a" providerId="LiveId" clId="{81923BC9-ECD0-4063-AB18-A3448B6F61BC}" dt="2023-04-11T15:22:48.759" v="239" actId="478"/>
          <ac:picMkLst>
            <pc:docMk/>
            <pc:sldMk cId="451148410" sldId="314"/>
            <ac:picMk id="13" creationId="{764FA3E9-C5F7-59BE-69F9-5D864FEC9900}"/>
          </ac:picMkLst>
        </pc:picChg>
      </pc:sldChg>
      <pc:sldChg chg="delSp modSp add mod">
        <pc:chgData name="Yashasvi Sharma" userId="7b6e6a7c6b9da08a" providerId="LiveId" clId="{81923BC9-ECD0-4063-AB18-A3448B6F61BC}" dt="2023-04-11T19:48:14.341" v="547" actId="1076"/>
        <pc:sldMkLst>
          <pc:docMk/>
          <pc:sldMk cId="3178041334" sldId="315"/>
        </pc:sldMkLst>
        <pc:spChg chg="mod">
          <ac:chgData name="Yashasvi Sharma" userId="7b6e6a7c6b9da08a" providerId="LiveId" clId="{81923BC9-ECD0-4063-AB18-A3448B6F61BC}" dt="2023-04-11T15:03:19.438" v="235" actId="20577"/>
          <ac:spMkLst>
            <pc:docMk/>
            <pc:sldMk cId="3178041334" sldId="315"/>
            <ac:spMk id="2" creationId="{B5ADC337-CD6E-A903-4D78-6838977F4422}"/>
          </ac:spMkLst>
        </pc:spChg>
        <pc:spChg chg="del mod">
          <ac:chgData name="Yashasvi Sharma" userId="7b6e6a7c6b9da08a" providerId="LiveId" clId="{81923BC9-ECD0-4063-AB18-A3448B6F61BC}" dt="2023-04-10T21:21:09.802" v="183" actId="478"/>
          <ac:spMkLst>
            <pc:docMk/>
            <pc:sldMk cId="3178041334" sldId="315"/>
            <ac:spMk id="3" creationId="{BF04D1F9-6A6D-3719-55A7-10C06B43A5C8}"/>
          </ac:spMkLst>
        </pc:spChg>
        <pc:spChg chg="mod">
          <ac:chgData name="Yashasvi Sharma" userId="7b6e6a7c6b9da08a" providerId="LiveId" clId="{81923BC9-ECD0-4063-AB18-A3448B6F61BC}" dt="2023-04-11T19:48:14.341" v="547" actId="1076"/>
          <ac:spMkLst>
            <pc:docMk/>
            <pc:sldMk cId="3178041334" sldId="315"/>
            <ac:spMk id="9" creationId="{2D17DB26-E491-22EC-D13B-59EFEE53BDE1}"/>
          </ac:spMkLst>
        </pc:spChg>
        <pc:picChg chg="del">
          <ac:chgData name="Yashasvi Sharma" userId="7b6e6a7c6b9da08a" providerId="LiveId" clId="{81923BC9-ECD0-4063-AB18-A3448B6F61BC}" dt="2023-04-10T21:21:06.252" v="180" actId="478"/>
          <ac:picMkLst>
            <pc:docMk/>
            <pc:sldMk cId="3178041334" sldId="315"/>
            <ac:picMk id="13" creationId="{764FA3E9-C5F7-59BE-69F9-5D864FEC9900}"/>
          </ac:picMkLst>
        </pc:picChg>
      </pc:sldChg>
      <pc:sldChg chg="addSp delSp modSp add mod modTransition">
        <pc:chgData name="Yashasvi Sharma" userId="7b6e6a7c6b9da08a" providerId="LiveId" clId="{81923BC9-ECD0-4063-AB18-A3448B6F61BC}" dt="2023-04-11T19:51:42.209" v="559"/>
        <pc:sldMkLst>
          <pc:docMk/>
          <pc:sldMk cId="439478578" sldId="316"/>
        </pc:sldMkLst>
        <pc:spChg chg="add del">
          <ac:chgData name="Yashasvi Sharma" userId="7b6e6a7c6b9da08a" providerId="LiveId" clId="{81923BC9-ECD0-4063-AB18-A3448B6F61BC}" dt="2023-04-11T16:00:07.931" v="369" actId="22"/>
          <ac:spMkLst>
            <pc:docMk/>
            <pc:sldMk cId="439478578" sldId="316"/>
            <ac:spMk id="3" creationId="{75B77284-FB76-DD1D-AA81-930AE52C965B}"/>
          </ac:spMkLst>
        </pc:spChg>
        <pc:spChg chg="mod">
          <ac:chgData name="Yashasvi Sharma" userId="7b6e6a7c6b9da08a" providerId="LiveId" clId="{81923BC9-ECD0-4063-AB18-A3448B6F61BC}" dt="2023-04-11T19:50:29.934" v="554"/>
          <ac:spMkLst>
            <pc:docMk/>
            <pc:sldMk cId="439478578" sldId="316"/>
            <ac:spMk id="4" creationId="{8699DA01-1470-DB6B-1D77-C2F97B03EBEC}"/>
          </ac:spMkLst>
        </pc:spChg>
        <pc:spChg chg="mod">
          <ac:chgData name="Yashasvi Sharma" userId="7b6e6a7c6b9da08a" providerId="LiveId" clId="{81923BC9-ECD0-4063-AB18-A3448B6F61BC}" dt="2023-04-11T16:00:43.515" v="380" actId="20577"/>
          <ac:spMkLst>
            <pc:docMk/>
            <pc:sldMk cId="439478578" sldId="316"/>
            <ac:spMk id="7" creationId="{B3C3C4DA-7DDC-1411-209F-F0EF81B0BDD5}"/>
          </ac:spMkLst>
        </pc:spChg>
        <pc:spChg chg="add mod">
          <ac:chgData name="Yashasvi Sharma" userId="7b6e6a7c6b9da08a" providerId="LiveId" clId="{81923BC9-ECD0-4063-AB18-A3448B6F61BC}" dt="2023-04-11T16:00:16.163" v="372" actId="1076"/>
          <ac:spMkLst>
            <pc:docMk/>
            <pc:sldMk cId="439478578" sldId="316"/>
            <ac:spMk id="8" creationId="{5F78166B-8440-2675-99BD-1AC295CC72C6}"/>
          </ac:spMkLst>
        </pc:spChg>
        <pc:picChg chg="mod">
          <ac:chgData name="Yashasvi Sharma" userId="7b6e6a7c6b9da08a" providerId="LiveId" clId="{81923BC9-ECD0-4063-AB18-A3448B6F61BC}" dt="2023-04-11T15:59:58.633" v="367" actId="14100"/>
          <ac:picMkLst>
            <pc:docMk/>
            <pc:sldMk cId="439478578" sldId="316"/>
            <ac:picMk id="6" creationId="{4D9FC3E3-5CD5-81C8-DD01-65E7485F6D1F}"/>
          </ac:picMkLst>
        </pc:picChg>
      </pc:sldChg>
      <pc:sldChg chg="del">
        <pc:chgData name="Yashasvi Sharma" userId="7b6e6a7c6b9da08a" providerId="LiveId" clId="{81923BC9-ECD0-4063-AB18-A3448B6F61BC}" dt="2023-04-11T14:52:20.067" v="220" actId="2696"/>
        <pc:sldMkLst>
          <pc:docMk/>
          <pc:sldMk cId="4294838964" sldId="316"/>
        </pc:sldMkLst>
      </pc:sldChg>
      <pc:sldChg chg="del">
        <pc:chgData name="Yashasvi Sharma" userId="7b6e6a7c6b9da08a" providerId="LiveId" clId="{81923BC9-ECD0-4063-AB18-A3448B6F61BC}" dt="2023-04-11T14:52:38.461" v="222" actId="2696"/>
        <pc:sldMkLst>
          <pc:docMk/>
          <pc:sldMk cId="900918267" sldId="317"/>
        </pc:sldMkLst>
      </pc:sldChg>
      <pc:sldChg chg="modSp add mod modTransition">
        <pc:chgData name="Yashasvi Sharma" userId="7b6e6a7c6b9da08a" providerId="LiveId" clId="{81923BC9-ECD0-4063-AB18-A3448B6F61BC}" dt="2023-04-11T19:51:45.630" v="561"/>
        <pc:sldMkLst>
          <pc:docMk/>
          <pc:sldMk cId="3439680078" sldId="317"/>
        </pc:sldMkLst>
        <pc:spChg chg="mod">
          <ac:chgData name="Yashasvi Sharma" userId="7b6e6a7c6b9da08a" providerId="LiveId" clId="{81923BC9-ECD0-4063-AB18-A3448B6F61BC}" dt="2023-04-11T19:50:17.323" v="552"/>
          <ac:spMkLst>
            <pc:docMk/>
            <pc:sldMk cId="3439680078" sldId="317"/>
            <ac:spMk id="4" creationId="{A888EDFB-224E-34A7-0FDC-061036131411}"/>
          </ac:spMkLst>
        </pc:spChg>
        <pc:picChg chg="mod">
          <ac:chgData name="Yashasvi Sharma" userId="7b6e6a7c6b9da08a" providerId="LiveId" clId="{81923BC9-ECD0-4063-AB18-A3448B6F61BC}" dt="2023-04-11T18:18:24.092" v="539" actId="1076"/>
          <ac:picMkLst>
            <pc:docMk/>
            <pc:sldMk cId="3439680078" sldId="317"/>
            <ac:picMk id="6" creationId="{0D351866-232D-CB75-4A80-6E95B8AA6BF8}"/>
          </ac:picMkLst>
        </pc:picChg>
      </pc:sldChg>
      <pc:sldChg chg="del">
        <pc:chgData name="Yashasvi Sharma" userId="7b6e6a7c6b9da08a" providerId="LiveId" clId="{81923BC9-ECD0-4063-AB18-A3448B6F61BC}" dt="2023-04-11T14:52:38.461" v="222" actId="2696"/>
        <pc:sldMkLst>
          <pc:docMk/>
          <pc:sldMk cId="51300886" sldId="318"/>
        </pc:sldMkLst>
      </pc:sldChg>
      <pc:sldChg chg="modSp add mod modTransition">
        <pc:chgData name="Yashasvi Sharma" userId="7b6e6a7c6b9da08a" providerId="LiveId" clId="{81923BC9-ECD0-4063-AB18-A3448B6F61BC}" dt="2023-04-11T19:51:43.990" v="560"/>
        <pc:sldMkLst>
          <pc:docMk/>
          <pc:sldMk cId="1397880349" sldId="318"/>
        </pc:sldMkLst>
        <pc:spChg chg="mod">
          <ac:chgData name="Yashasvi Sharma" userId="7b6e6a7c6b9da08a" providerId="LiveId" clId="{81923BC9-ECD0-4063-AB18-A3448B6F61BC}" dt="2023-04-11T19:50:25.983" v="553"/>
          <ac:spMkLst>
            <pc:docMk/>
            <pc:sldMk cId="1397880349" sldId="318"/>
            <ac:spMk id="4" creationId="{54CAFC8E-6632-D36A-BA3D-25EF6B0DC371}"/>
          </ac:spMkLst>
        </pc:spChg>
      </pc:sldChg>
      <pc:sldChg chg="modSp mod modTransition">
        <pc:chgData name="Yashasvi Sharma" userId="7b6e6a7c6b9da08a" providerId="LiveId" clId="{81923BC9-ECD0-4063-AB18-A3448B6F61BC}" dt="2023-04-11T19:51:34.700" v="557"/>
        <pc:sldMkLst>
          <pc:docMk/>
          <pc:sldMk cId="957540778" sldId="319"/>
        </pc:sldMkLst>
        <pc:spChg chg="mod">
          <ac:chgData name="Yashasvi Sharma" userId="7b6e6a7c6b9da08a" providerId="LiveId" clId="{81923BC9-ECD0-4063-AB18-A3448B6F61BC}" dt="2023-04-11T15:54:12.625" v="351"/>
          <ac:spMkLst>
            <pc:docMk/>
            <pc:sldMk cId="957540778" sldId="319"/>
            <ac:spMk id="6" creationId="{DDD650EE-E7F9-C951-0EE0-14A584AFE482}"/>
          </ac:spMkLst>
        </pc:spChg>
      </pc:sldChg>
      <pc:sldChg chg="addSp delSp modSp add del mod">
        <pc:chgData name="Yashasvi Sharma" userId="7b6e6a7c6b9da08a" providerId="LiveId" clId="{81923BC9-ECD0-4063-AB18-A3448B6F61BC}" dt="2023-04-11T15:29:49.162" v="298" actId="47"/>
        <pc:sldMkLst>
          <pc:docMk/>
          <pc:sldMk cId="1640972309" sldId="320"/>
        </pc:sldMkLst>
        <pc:spChg chg="del">
          <ac:chgData name="Yashasvi Sharma" userId="7b6e6a7c6b9da08a" providerId="LiveId" clId="{81923BC9-ECD0-4063-AB18-A3448B6F61BC}" dt="2023-04-11T14:51:32.958" v="218" actId="478"/>
          <ac:spMkLst>
            <pc:docMk/>
            <pc:sldMk cId="1640972309" sldId="320"/>
            <ac:spMk id="2" creationId="{DC216DB2-0783-658A-E05E-5707E304E0F3}"/>
          </ac:spMkLst>
        </pc:spChg>
        <pc:spChg chg="add del mod">
          <ac:chgData name="Yashasvi Sharma" userId="7b6e6a7c6b9da08a" providerId="LiveId" clId="{81923BC9-ECD0-4063-AB18-A3448B6F61BC}" dt="2023-04-11T14:51:37.372" v="219" actId="478"/>
          <ac:spMkLst>
            <pc:docMk/>
            <pc:sldMk cId="1640972309" sldId="320"/>
            <ac:spMk id="7" creationId="{742FCCFF-E25E-0322-28E2-6E09B5C16540}"/>
          </ac:spMkLst>
        </pc:spChg>
        <pc:spChg chg="mod">
          <ac:chgData name="Yashasvi Sharma" userId="7b6e6a7c6b9da08a" providerId="LiveId" clId="{81923BC9-ECD0-4063-AB18-A3448B6F61BC}" dt="2023-04-11T15:24:01.899" v="240" actId="1076"/>
          <ac:spMkLst>
            <pc:docMk/>
            <pc:sldMk cId="1640972309" sldId="320"/>
            <ac:spMk id="12" creationId="{F3BFD28E-A6C5-751F-2859-B5439C771F8F}"/>
          </ac:spMkLst>
        </pc:spChg>
        <pc:graphicFrameChg chg="add del mod modGraphic">
          <ac:chgData name="Yashasvi Sharma" userId="7b6e6a7c6b9da08a" providerId="LiveId" clId="{81923BC9-ECD0-4063-AB18-A3448B6F61BC}" dt="2023-04-11T15:27:00.509" v="256" actId="478"/>
          <ac:graphicFrameMkLst>
            <pc:docMk/>
            <pc:sldMk cId="1640972309" sldId="320"/>
            <ac:graphicFrameMk id="8" creationId="{75AE2E0D-61B1-3402-D269-A49BC7E5C330}"/>
          </ac:graphicFrameMkLst>
        </pc:graphicFrameChg>
        <pc:graphicFrameChg chg="add del mod modGraphic">
          <ac:chgData name="Yashasvi Sharma" userId="7b6e6a7c6b9da08a" providerId="LiveId" clId="{81923BC9-ECD0-4063-AB18-A3448B6F61BC}" dt="2023-04-11T15:29:36.455" v="295" actId="478"/>
          <ac:graphicFrameMkLst>
            <pc:docMk/>
            <pc:sldMk cId="1640972309" sldId="320"/>
            <ac:graphicFrameMk id="9" creationId="{2579E7A1-68D8-0408-DF9F-C836F55449BC}"/>
          </ac:graphicFrameMkLst>
        </pc:graphicFrameChg>
        <pc:picChg chg="mod">
          <ac:chgData name="Yashasvi Sharma" userId="7b6e6a7c6b9da08a" providerId="LiveId" clId="{81923BC9-ECD0-4063-AB18-A3448B6F61BC}" dt="2023-04-11T15:29:39.689" v="297" actId="1076"/>
          <ac:picMkLst>
            <pc:docMk/>
            <pc:sldMk cId="1640972309" sldId="320"/>
            <ac:picMk id="3" creationId="{6A8EAB9F-2E42-DED8-58E1-646C19D571A9}"/>
          </ac:picMkLst>
        </pc:picChg>
      </pc:sldChg>
      <pc:sldChg chg="new del">
        <pc:chgData name="Yashasvi Sharma" userId="7b6e6a7c6b9da08a" providerId="LiveId" clId="{81923BC9-ECD0-4063-AB18-A3448B6F61BC}" dt="2023-04-11T15:08:03.855" v="237" actId="2696"/>
        <pc:sldMkLst>
          <pc:docMk/>
          <pc:sldMk cId="214669120" sldId="321"/>
        </pc:sldMkLst>
      </pc:sldChg>
      <pc:sldChg chg="modSp mod modTransition">
        <pc:chgData name="Yashasvi Sharma" userId="7b6e6a7c6b9da08a" providerId="LiveId" clId="{81923BC9-ECD0-4063-AB18-A3448B6F61BC}" dt="2023-04-11T19:51:38.638" v="558"/>
        <pc:sldMkLst>
          <pc:docMk/>
          <pc:sldMk cId="1406297391" sldId="321"/>
        </pc:sldMkLst>
        <pc:spChg chg="mod">
          <ac:chgData name="Yashasvi Sharma" userId="7b6e6a7c6b9da08a" providerId="LiveId" clId="{81923BC9-ECD0-4063-AB18-A3448B6F61BC}" dt="2023-04-11T19:50:35.973" v="555"/>
          <ac:spMkLst>
            <pc:docMk/>
            <pc:sldMk cId="1406297391" sldId="321"/>
            <ac:spMk id="4" creationId="{BF626439-5B0C-2DCD-0C6D-A9A115D8EB58}"/>
          </ac:spMkLst>
        </pc:spChg>
        <pc:spChg chg="mod">
          <ac:chgData name="Yashasvi Sharma" userId="7b6e6a7c6b9da08a" providerId="LiveId" clId="{81923BC9-ECD0-4063-AB18-A3448B6F61BC}" dt="2023-04-11T18:05:12.564" v="531" actId="20577"/>
          <ac:spMkLst>
            <pc:docMk/>
            <pc:sldMk cId="1406297391" sldId="321"/>
            <ac:spMk id="7" creationId="{CBE7C662-7DDF-15FE-BD00-1D5E6D9FFE1E}"/>
          </ac:spMkLst>
        </pc:spChg>
      </pc:sldChg>
      <pc:sldChg chg="add del">
        <pc:chgData name="Yashasvi Sharma" userId="7b6e6a7c6b9da08a" providerId="LiveId" clId="{81923BC9-ECD0-4063-AB18-A3448B6F61BC}" dt="2023-04-11T15:25:11.811" v="244"/>
        <pc:sldMkLst>
          <pc:docMk/>
          <pc:sldMk cId="617355740" sldId="322"/>
        </pc:sldMkLst>
      </pc:sldChg>
      <pc:sldChg chg="addSp delSp modSp mod modTransition">
        <pc:chgData name="Yashasvi Sharma" userId="7b6e6a7c6b9da08a" providerId="LiveId" clId="{81923BC9-ECD0-4063-AB18-A3448B6F61BC}" dt="2023-04-11T19:51:52.881" v="563"/>
        <pc:sldMkLst>
          <pc:docMk/>
          <pc:sldMk cId="781267183" sldId="322"/>
        </pc:sldMkLst>
        <pc:spChg chg="del">
          <ac:chgData name="Yashasvi Sharma" userId="7b6e6a7c6b9da08a" providerId="LiveId" clId="{81923BC9-ECD0-4063-AB18-A3448B6F61BC}" dt="2023-04-11T16:15:46.808" v="466" actId="478"/>
          <ac:spMkLst>
            <pc:docMk/>
            <pc:sldMk cId="781267183" sldId="322"/>
            <ac:spMk id="2" creationId="{14943C2C-1894-DB8E-E3BC-349D3302C9CF}"/>
          </ac:spMkLst>
        </pc:spChg>
        <pc:spChg chg="del">
          <ac:chgData name="Yashasvi Sharma" userId="7b6e6a7c6b9da08a" providerId="LiveId" clId="{81923BC9-ECD0-4063-AB18-A3448B6F61BC}" dt="2023-04-11T16:15:49.944" v="467" actId="478"/>
          <ac:spMkLst>
            <pc:docMk/>
            <pc:sldMk cId="781267183" sldId="322"/>
            <ac:spMk id="3" creationId="{0D46904B-2B78-CC30-DFF9-FA2E08B6C5D5}"/>
          </ac:spMkLst>
        </pc:spChg>
        <pc:spChg chg="mod">
          <ac:chgData name="Yashasvi Sharma" userId="7b6e6a7c6b9da08a" providerId="LiveId" clId="{81923BC9-ECD0-4063-AB18-A3448B6F61BC}" dt="2023-04-11T19:49:34.765" v="549"/>
          <ac:spMkLst>
            <pc:docMk/>
            <pc:sldMk cId="781267183" sldId="322"/>
            <ac:spMk id="4" creationId="{8E016853-09C4-F624-E843-0E2CD21B324B}"/>
          </ac:spMkLst>
        </pc:spChg>
        <pc:spChg chg="add del mod">
          <ac:chgData name="Yashasvi Sharma" userId="7b6e6a7c6b9da08a" providerId="LiveId" clId="{81923BC9-ECD0-4063-AB18-A3448B6F61BC}" dt="2023-04-11T17:51:07.423" v="478" actId="21"/>
          <ac:spMkLst>
            <pc:docMk/>
            <pc:sldMk cId="781267183" sldId="322"/>
            <ac:spMk id="8" creationId="{09524CF5-5D65-B245-D8AF-E6BEA43C5E41}"/>
          </ac:spMkLst>
        </pc:spChg>
        <pc:spChg chg="add del mod">
          <ac:chgData name="Yashasvi Sharma" userId="7b6e6a7c6b9da08a" providerId="LiveId" clId="{81923BC9-ECD0-4063-AB18-A3448B6F61BC}" dt="2023-04-11T17:51:30.484" v="487" actId="478"/>
          <ac:spMkLst>
            <pc:docMk/>
            <pc:sldMk cId="781267183" sldId="322"/>
            <ac:spMk id="10" creationId="{75A543FB-C950-3165-C3AD-6A81702D0414}"/>
          </ac:spMkLst>
        </pc:spChg>
        <pc:picChg chg="mod">
          <ac:chgData name="Yashasvi Sharma" userId="7b6e6a7c6b9da08a" providerId="LiveId" clId="{81923BC9-ECD0-4063-AB18-A3448B6F61BC}" dt="2023-04-11T17:51:50.223" v="491" actId="14100"/>
          <ac:picMkLst>
            <pc:docMk/>
            <pc:sldMk cId="781267183" sldId="322"/>
            <ac:picMk id="7" creationId="{F01CB810-CD2E-A7C0-8D0D-3CB4518D4507}"/>
          </ac:picMkLst>
        </pc:picChg>
      </pc:sldChg>
      <pc:sldChg chg="add del">
        <pc:chgData name="Yashasvi Sharma" userId="7b6e6a7c6b9da08a" providerId="LiveId" clId="{81923BC9-ECD0-4063-AB18-A3448B6F61BC}" dt="2023-04-11T15:25:37.206" v="247"/>
        <pc:sldMkLst>
          <pc:docMk/>
          <pc:sldMk cId="1437688526" sldId="322"/>
        </pc:sldMkLst>
      </pc:sldChg>
      <pc:sldChg chg="add del">
        <pc:chgData name="Yashasvi Sharma" userId="7b6e6a7c6b9da08a" providerId="LiveId" clId="{81923BC9-ECD0-4063-AB18-A3448B6F61BC}" dt="2023-04-11T15:25:11.811" v="244"/>
        <pc:sldMkLst>
          <pc:docMk/>
          <pc:sldMk cId="415738556" sldId="323"/>
        </pc:sldMkLst>
      </pc:sldChg>
      <pc:sldChg chg="add del">
        <pc:chgData name="Yashasvi Sharma" userId="7b6e6a7c6b9da08a" providerId="LiveId" clId="{81923BC9-ECD0-4063-AB18-A3448B6F61BC}" dt="2023-04-11T15:25:37.206" v="247"/>
        <pc:sldMkLst>
          <pc:docMk/>
          <pc:sldMk cId="801659126" sldId="323"/>
        </pc:sldMkLst>
      </pc:sldChg>
      <pc:sldChg chg="delSp new del mod">
        <pc:chgData name="Yashasvi Sharma" userId="7b6e6a7c6b9da08a" providerId="LiveId" clId="{81923BC9-ECD0-4063-AB18-A3448B6F61BC}" dt="2023-04-11T15:46:05.787" v="314" actId="2696"/>
        <pc:sldMkLst>
          <pc:docMk/>
          <pc:sldMk cId="1508521321" sldId="323"/>
        </pc:sldMkLst>
        <pc:spChg chg="del">
          <ac:chgData name="Yashasvi Sharma" userId="7b6e6a7c6b9da08a" providerId="LiveId" clId="{81923BC9-ECD0-4063-AB18-A3448B6F61BC}" dt="2023-04-11T15:45:35.293" v="306" actId="478"/>
          <ac:spMkLst>
            <pc:docMk/>
            <pc:sldMk cId="1508521321" sldId="323"/>
            <ac:spMk id="2" creationId="{80D1D398-47AD-55FC-13A3-A97801FD8F38}"/>
          </ac:spMkLst>
        </pc:spChg>
      </pc:sldChg>
      <pc:sldChg chg="addSp delSp modSp mod ord modTransition">
        <pc:chgData name="Yashasvi Sharma" userId="7b6e6a7c6b9da08a" providerId="LiveId" clId="{81923BC9-ECD0-4063-AB18-A3448B6F61BC}" dt="2023-04-11T19:51:51.042" v="562"/>
        <pc:sldMkLst>
          <pc:docMk/>
          <pc:sldMk cId="1624515874" sldId="323"/>
        </pc:sldMkLst>
        <pc:spChg chg="del">
          <ac:chgData name="Yashasvi Sharma" userId="7b6e6a7c6b9da08a" providerId="LiveId" clId="{81923BC9-ECD0-4063-AB18-A3448B6F61BC}" dt="2023-04-11T16:15:59.354" v="468" actId="478"/>
          <ac:spMkLst>
            <pc:docMk/>
            <pc:sldMk cId="1624515874" sldId="323"/>
            <ac:spMk id="2" creationId="{2AC0AEE6-12AB-4CC9-5342-B92E1F8A6CCB}"/>
          </ac:spMkLst>
        </pc:spChg>
        <pc:spChg chg="mod">
          <ac:chgData name="Yashasvi Sharma" userId="7b6e6a7c6b9da08a" providerId="LiveId" clId="{81923BC9-ECD0-4063-AB18-A3448B6F61BC}" dt="2023-04-11T19:50:03.377" v="550"/>
          <ac:spMkLst>
            <pc:docMk/>
            <pc:sldMk cId="1624515874" sldId="323"/>
            <ac:spMk id="4" creationId="{7420E397-70FA-B524-F970-8CA5E744D76C}"/>
          </ac:spMkLst>
        </pc:spChg>
        <pc:spChg chg="add mod">
          <ac:chgData name="Yashasvi Sharma" userId="7b6e6a7c6b9da08a" providerId="LiveId" clId="{81923BC9-ECD0-4063-AB18-A3448B6F61BC}" dt="2023-04-11T17:51:13.953" v="480"/>
          <ac:spMkLst>
            <pc:docMk/>
            <pc:sldMk cId="1624515874" sldId="323"/>
            <ac:spMk id="10" creationId="{61385BE9-968A-74FD-E787-501C30D0FEB9}"/>
          </ac:spMkLst>
        </pc:spChg>
        <pc:picChg chg="mod">
          <ac:chgData name="Yashasvi Sharma" userId="7b6e6a7c6b9da08a" providerId="LiveId" clId="{81923BC9-ECD0-4063-AB18-A3448B6F61BC}" dt="2023-04-11T18:22:56.622" v="541" actId="14100"/>
          <ac:picMkLst>
            <pc:docMk/>
            <pc:sldMk cId="1624515874" sldId="323"/>
            <ac:picMk id="9" creationId="{60D5A287-9A62-985C-0A0F-485752ED87E0}"/>
          </ac:picMkLst>
        </pc:picChg>
      </pc:sldChg>
      <pc:sldChg chg="addSp delSp modSp add mod">
        <pc:chgData name="Yashasvi Sharma" userId="7b6e6a7c6b9da08a" providerId="LiveId" clId="{81923BC9-ECD0-4063-AB18-A3448B6F61BC}" dt="2023-04-11T15:51:38.320" v="328" actId="21"/>
        <pc:sldMkLst>
          <pc:docMk/>
          <pc:sldMk cId="3614663107" sldId="329"/>
        </pc:sldMkLst>
        <pc:spChg chg="mod">
          <ac:chgData name="Yashasvi Sharma" userId="7b6e6a7c6b9da08a" providerId="LiveId" clId="{81923BC9-ECD0-4063-AB18-A3448B6F61BC}" dt="2023-04-11T15:51:38.320" v="328" actId="21"/>
          <ac:spMkLst>
            <pc:docMk/>
            <pc:sldMk cId="3614663107" sldId="329"/>
            <ac:spMk id="12" creationId="{F3BFD28E-A6C5-751F-2859-B5439C771F8F}"/>
          </ac:spMkLst>
        </pc:spChg>
        <pc:picChg chg="del">
          <ac:chgData name="Yashasvi Sharma" userId="7b6e6a7c6b9da08a" providerId="LiveId" clId="{81923BC9-ECD0-4063-AB18-A3448B6F61BC}" dt="2023-04-11T15:49:19.287" v="318" actId="21"/>
          <ac:picMkLst>
            <pc:docMk/>
            <pc:sldMk cId="3614663107" sldId="329"/>
            <ac:picMk id="6" creationId="{62BC998B-290B-5C63-01F9-626093C05C39}"/>
          </ac:picMkLst>
        </pc:picChg>
        <pc:picChg chg="del">
          <ac:chgData name="Yashasvi Sharma" userId="7b6e6a7c6b9da08a" providerId="LiveId" clId="{81923BC9-ECD0-4063-AB18-A3448B6F61BC}" dt="2023-04-11T15:49:19.287" v="318" actId="21"/>
          <ac:picMkLst>
            <pc:docMk/>
            <pc:sldMk cId="3614663107" sldId="329"/>
            <ac:picMk id="7" creationId="{E3B9D71A-EB6D-25A6-8116-8B73093CD6EA}"/>
          </ac:picMkLst>
        </pc:picChg>
        <pc:picChg chg="add mod">
          <ac:chgData name="Yashasvi Sharma" userId="7b6e6a7c6b9da08a" providerId="LiveId" clId="{81923BC9-ECD0-4063-AB18-A3448B6F61BC}" dt="2023-04-11T15:51:20.743" v="327" actId="1076"/>
          <ac:picMkLst>
            <pc:docMk/>
            <pc:sldMk cId="3614663107" sldId="329"/>
            <ac:picMk id="2050" creationId="{151D7440-D441-7B00-E755-80B6064AE6C5}"/>
          </ac:picMkLst>
        </pc:picChg>
      </pc:sldChg>
      <pc:sldChg chg="addSp delSp modSp new mod modTransition">
        <pc:chgData name="Yashasvi Sharma" userId="7b6e6a7c6b9da08a" providerId="LiveId" clId="{81923BC9-ECD0-4063-AB18-A3448B6F61BC}" dt="2023-04-11T19:51:30.977" v="556"/>
        <pc:sldMkLst>
          <pc:docMk/>
          <pc:sldMk cId="2408015402" sldId="330"/>
        </pc:sldMkLst>
        <pc:spChg chg="del">
          <ac:chgData name="Yashasvi Sharma" userId="7b6e6a7c6b9da08a" providerId="LiveId" clId="{81923BC9-ECD0-4063-AB18-A3448B6F61BC}" dt="2023-04-11T15:51:43.742" v="329" actId="478"/>
          <ac:spMkLst>
            <pc:docMk/>
            <pc:sldMk cId="2408015402" sldId="330"/>
            <ac:spMk id="2" creationId="{9BE2705E-632F-764E-8667-2422141B1F3C}"/>
          </ac:spMkLst>
        </pc:spChg>
        <pc:spChg chg="del">
          <ac:chgData name="Yashasvi Sharma" userId="7b6e6a7c6b9da08a" providerId="LiveId" clId="{81923BC9-ECD0-4063-AB18-A3448B6F61BC}" dt="2023-04-11T15:51:45.266" v="330" actId="478"/>
          <ac:spMkLst>
            <pc:docMk/>
            <pc:sldMk cId="2408015402" sldId="330"/>
            <ac:spMk id="3" creationId="{971FE437-DA5C-86EE-0975-D13859EB47CD}"/>
          </ac:spMkLst>
        </pc:spChg>
        <pc:spChg chg="add mod">
          <ac:chgData name="Yashasvi Sharma" userId="7b6e6a7c6b9da08a" providerId="LiveId" clId="{81923BC9-ECD0-4063-AB18-A3448B6F61BC}" dt="2023-04-11T15:52:46.697" v="337" actId="1076"/>
          <ac:spMkLst>
            <pc:docMk/>
            <pc:sldMk cId="2408015402" sldId="330"/>
            <ac:spMk id="9" creationId="{3DF33199-A18E-3BA4-B649-181B2CF21D68}"/>
          </ac:spMkLst>
        </pc:spChg>
        <pc:picChg chg="add mod">
          <ac:chgData name="Yashasvi Sharma" userId="7b6e6a7c6b9da08a" providerId="LiveId" clId="{81923BC9-ECD0-4063-AB18-A3448B6F61BC}" dt="2023-04-11T15:52:27.998" v="335" actId="1076"/>
          <ac:picMkLst>
            <pc:docMk/>
            <pc:sldMk cId="2408015402" sldId="330"/>
            <ac:picMk id="6" creationId="{B75F4AFA-8945-0F59-F32C-3923C930A3F8}"/>
          </ac:picMkLst>
        </pc:picChg>
        <pc:picChg chg="add mod">
          <ac:chgData name="Yashasvi Sharma" userId="7b6e6a7c6b9da08a" providerId="LiveId" clId="{81923BC9-ECD0-4063-AB18-A3448B6F61BC}" dt="2023-04-11T15:52:33.157" v="336" actId="1076"/>
          <ac:picMkLst>
            <pc:docMk/>
            <pc:sldMk cId="2408015402" sldId="330"/>
            <ac:picMk id="7" creationId="{E80972FD-666B-56A1-0A6D-CFAFDCA8EB07}"/>
          </ac:picMkLst>
        </pc:picChg>
      </pc:sldChg>
      <pc:sldChg chg="delSp new del mod">
        <pc:chgData name="Yashasvi Sharma" userId="7b6e6a7c6b9da08a" providerId="LiveId" clId="{81923BC9-ECD0-4063-AB18-A3448B6F61BC}" dt="2023-04-11T18:12:27.203" v="536" actId="2696"/>
        <pc:sldMkLst>
          <pc:docMk/>
          <pc:sldMk cId="3748085468" sldId="331"/>
        </pc:sldMkLst>
        <pc:spChg chg="del">
          <ac:chgData name="Yashasvi Sharma" userId="7b6e6a7c6b9da08a" providerId="LiveId" clId="{81923BC9-ECD0-4063-AB18-A3448B6F61BC}" dt="2023-04-11T18:10:47.880" v="534" actId="478"/>
          <ac:spMkLst>
            <pc:docMk/>
            <pc:sldMk cId="3748085468" sldId="331"/>
            <ac:spMk id="2" creationId="{AD9AE89A-214B-7033-1C40-8B2E288B8631}"/>
          </ac:spMkLst>
        </pc:spChg>
        <pc:spChg chg="del">
          <ac:chgData name="Yashasvi Sharma" userId="7b6e6a7c6b9da08a" providerId="LiveId" clId="{81923BC9-ECD0-4063-AB18-A3448B6F61BC}" dt="2023-04-11T18:10:49.390" v="535" actId="478"/>
          <ac:spMkLst>
            <pc:docMk/>
            <pc:sldMk cId="3748085468" sldId="331"/>
            <ac:spMk id="3" creationId="{2DEF0590-1452-92A1-F389-C91B786F1E52}"/>
          </ac:spMkLst>
        </pc:spChg>
      </pc:sldChg>
    </pc:docChg>
  </pc:docChgLst>
  <pc:docChgLst>
    <pc:chgData name="Guest User" providerId="Windows Live" clId="Web-{EEFC63AE-F4A3-4880-92B5-31A39799DB3B}"/>
    <pc:docChg chg="modSld">
      <pc:chgData name="Guest User" userId="" providerId="Windows Live" clId="Web-{EEFC63AE-F4A3-4880-92B5-31A39799DB3B}" dt="2023-04-10T23:30:39.757" v="29" actId="14100"/>
      <pc:docMkLst>
        <pc:docMk/>
      </pc:docMkLst>
      <pc:sldChg chg="modSp">
        <pc:chgData name="Guest User" userId="" providerId="Windows Live" clId="Web-{EEFC63AE-F4A3-4880-92B5-31A39799DB3B}" dt="2023-04-10T22:18:06.127" v="4" actId="20577"/>
        <pc:sldMkLst>
          <pc:docMk/>
          <pc:sldMk cId="2385773719" sldId="300"/>
        </pc:sldMkLst>
        <pc:spChg chg="mod">
          <ac:chgData name="Guest User" userId="" providerId="Windows Live" clId="Web-{EEFC63AE-F4A3-4880-92B5-31A39799DB3B}" dt="2023-04-10T22:18:06.127" v="4" actId="20577"/>
          <ac:spMkLst>
            <pc:docMk/>
            <pc:sldMk cId="2385773719" sldId="300"/>
            <ac:spMk id="12" creationId="{F3BFD28E-A6C5-751F-2859-B5439C771F8F}"/>
          </ac:spMkLst>
        </pc:spChg>
      </pc:sldChg>
      <pc:sldChg chg="addSp delSp modSp">
        <pc:chgData name="Guest User" userId="" providerId="Windows Live" clId="Web-{EEFC63AE-F4A3-4880-92B5-31A39799DB3B}" dt="2023-04-10T22:23:16.281" v="14"/>
        <pc:sldMkLst>
          <pc:docMk/>
          <pc:sldMk cId="794932925" sldId="312"/>
        </pc:sldMkLst>
        <pc:picChg chg="mod">
          <ac:chgData name="Guest User" userId="" providerId="Windows Live" clId="Web-{EEFC63AE-F4A3-4880-92B5-31A39799DB3B}" dt="2023-04-10T22:21:04.230" v="13" actId="1076"/>
          <ac:picMkLst>
            <pc:docMk/>
            <pc:sldMk cId="794932925" sldId="312"/>
            <ac:picMk id="3" creationId="{6A8EAB9F-2E42-DED8-58E1-646C19D571A9}"/>
          </ac:picMkLst>
        </pc:picChg>
        <pc:picChg chg="add del mod">
          <ac:chgData name="Guest User" userId="" providerId="Windows Live" clId="Web-{EEFC63AE-F4A3-4880-92B5-31A39799DB3B}" dt="2023-04-10T22:20:41.245" v="10"/>
          <ac:picMkLst>
            <pc:docMk/>
            <pc:sldMk cId="794932925" sldId="312"/>
            <ac:picMk id="6" creationId="{34F8C299-F2A7-1A3F-5CA5-DF2A1DE7F761}"/>
          </ac:picMkLst>
        </pc:picChg>
        <pc:picChg chg="add del mod">
          <ac:chgData name="Guest User" userId="" providerId="Windows Live" clId="Web-{EEFC63AE-F4A3-4880-92B5-31A39799DB3B}" dt="2023-04-10T22:23:16.281" v="14"/>
          <ac:picMkLst>
            <pc:docMk/>
            <pc:sldMk cId="794932925" sldId="312"/>
            <ac:picMk id="7" creationId="{0D11B880-D887-8B87-2447-8750EE42FECA}"/>
          </ac:picMkLst>
        </pc:picChg>
      </pc:sldChg>
      <pc:sldChg chg="addSp modSp">
        <pc:chgData name="Guest User" userId="" providerId="Windows Live" clId="Web-{EEFC63AE-F4A3-4880-92B5-31A39799DB3B}" dt="2023-04-10T22:24:19.143" v="28" actId="14100"/>
        <pc:sldMkLst>
          <pc:docMk/>
          <pc:sldMk cId="2047536326" sldId="313"/>
        </pc:sldMkLst>
        <pc:spChg chg="mod">
          <ac:chgData name="Guest User" userId="" providerId="Windows Live" clId="Web-{EEFC63AE-F4A3-4880-92B5-31A39799DB3B}" dt="2023-04-10T22:23:26.297" v="19" actId="20577"/>
          <ac:spMkLst>
            <pc:docMk/>
            <pc:sldMk cId="2047536326" sldId="313"/>
            <ac:spMk id="6" creationId="{97A53FB4-C745-BBB0-691F-D41A42CB02AB}"/>
          </ac:spMkLst>
        </pc:spChg>
        <pc:picChg chg="add mod modCrop">
          <ac:chgData name="Guest User" userId="" providerId="Windows Live" clId="Web-{EEFC63AE-F4A3-4880-92B5-31A39799DB3B}" dt="2023-04-10T22:24:13.861" v="27" actId="14100"/>
          <ac:picMkLst>
            <pc:docMk/>
            <pc:sldMk cId="2047536326" sldId="313"/>
            <ac:picMk id="3" creationId="{071533C2-5232-503C-1513-DD1E6D548EE6}"/>
          </ac:picMkLst>
        </pc:picChg>
        <pc:picChg chg="add mod">
          <ac:chgData name="Guest User" userId="" providerId="Windows Live" clId="Web-{EEFC63AE-F4A3-4880-92B5-31A39799DB3B}" dt="2023-04-10T22:24:19.143" v="28" actId="14100"/>
          <ac:picMkLst>
            <pc:docMk/>
            <pc:sldMk cId="2047536326" sldId="313"/>
            <ac:picMk id="7" creationId="{2732F23C-4BE5-94AA-6912-8D279E1BB69B}"/>
          </ac:picMkLst>
        </pc:picChg>
      </pc:sldChg>
      <pc:sldChg chg="modSp">
        <pc:chgData name="Guest User" userId="" providerId="Windows Live" clId="Web-{EEFC63AE-F4A3-4880-92B5-31A39799DB3B}" dt="2023-04-10T23:30:39.757" v="29" actId="14100"/>
        <pc:sldMkLst>
          <pc:docMk/>
          <pc:sldMk cId="51300886" sldId="318"/>
        </pc:sldMkLst>
        <pc:spChg chg="mod">
          <ac:chgData name="Guest User" userId="" providerId="Windows Live" clId="Web-{EEFC63AE-F4A3-4880-92B5-31A39799DB3B}" dt="2023-04-10T23:30:39.757" v="29" actId="14100"/>
          <ac:spMkLst>
            <pc:docMk/>
            <pc:sldMk cId="51300886" sldId="318"/>
            <ac:spMk id="7" creationId="{9FF86C62-CAF8-A128-F529-8D697C127DC4}"/>
          </ac:spMkLst>
        </pc:spChg>
      </pc:sldChg>
    </pc:docChg>
  </pc:docChgLst>
  <pc:docChgLst>
    <pc:chgData name="Guest User" providerId="Windows Live" clId="Web-{5095BC18-E9D9-4C34-ACDC-3BE80979FAC2}"/>
    <pc:docChg chg="addSld modSld sldOrd">
      <pc:chgData name="Guest User" userId="" providerId="Windows Live" clId="Web-{5095BC18-E9D9-4C34-ACDC-3BE80979FAC2}" dt="2023-04-11T14:45:38.855" v="307" actId="1076"/>
      <pc:docMkLst>
        <pc:docMk/>
      </pc:docMkLst>
      <pc:sldChg chg="addSp delSp modSp">
        <pc:chgData name="Guest User" userId="" providerId="Windows Live" clId="Web-{5095BC18-E9D9-4C34-ACDC-3BE80979FAC2}" dt="2023-04-11T14:45:38.855" v="307" actId="1076"/>
        <pc:sldMkLst>
          <pc:docMk/>
          <pc:sldMk cId="814449321" sldId="301"/>
        </pc:sldMkLst>
        <pc:spChg chg="mod">
          <ac:chgData name="Guest User" userId="" providerId="Windows Live" clId="Web-{5095BC18-E9D9-4C34-ACDC-3BE80979FAC2}" dt="2023-04-11T14:41:37.767" v="285" actId="1076"/>
          <ac:spMkLst>
            <pc:docMk/>
            <pc:sldMk cId="814449321" sldId="301"/>
            <ac:spMk id="6" creationId="{97A53FB4-C745-BBB0-691F-D41A42CB02AB}"/>
          </ac:spMkLst>
        </pc:spChg>
        <pc:spChg chg="add mod">
          <ac:chgData name="Guest User" userId="" providerId="Windows Live" clId="Web-{5095BC18-E9D9-4C34-ACDC-3BE80979FAC2}" dt="2023-04-11T14:44:40.650" v="300" actId="1076"/>
          <ac:spMkLst>
            <pc:docMk/>
            <pc:sldMk cId="814449321" sldId="301"/>
            <ac:spMk id="8" creationId="{C03A78E8-1430-F7AD-1090-AF36E92EE8B4}"/>
          </ac:spMkLst>
        </pc:spChg>
        <pc:picChg chg="add del mod">
          <ac:chgData name="Guest User" userId="" providerId="Windows Live" clId="Web-{5095BC18-E9D9-4C34-ACDC-3BE80979FAC2}" dt="2023-04-11T14:39:49.652" v="282"/>
          <ac:picMkLst>
            <pc:docMk/>
            <pc:sldMk cId="814449321" sldId="301"/>
            <ac:picMk id="3" creationId="{26AF707B-889A-3F44-8ECA-AEE0EE73489A}"/>
          </ac:picMkLst>
        </pc:picChg>
        <pc:picChg chg="del">
          <ac:chgData name="Guest User" userId="" providerId="Windows Live" clId="Web-{5095BC18-E9D9-4C34-ACDC-3BE80979FAC2}" dt="2023-04-11T14:38:00.882" v="268"/>
          <ac:picMkLst>
            <pc:docMk/>
            <pc:sldMk cId="814449321" sldId="301"/>
            <ac:picMk id="7" creationId="{F642EC5B-8F99-4C58-89F8-B98DDF31A7F9}"/>
          </ac:picMkLst>
        </pc:picChg>
        <pc:picChg chg="add mod">
          <ac:chgData name="Guest User" userId="" providerId="Windows Live" clId="Web-{5095BC18-E9D9-4C34-ACDC-3BE80979FAC2}" dt="2023-04-11T14:41:45.673" v="287" actId="1076"/>
          <ac:picMkLst>
            <pc:docMk/>
            <pc:sldMk cId="814449321" sldId="301"/>
            <ac:picMk id="9" creationId="{89676298-93B9-09BC-8AF5-6095F8BF0E98}"/>
          </ac:picMkLst>
        </pc:picChg>
        <pc:picChg chg="add mod">
          <ac:chgData name="Guest User" userId="" providerId="Windows Live" clId="Web-{5095BC18-E9D9-4C34-ACDC-3BE80979FAC2}" dt="2023-04-11T14:45:38.855" v="307" actId="1076"/>
          <ac:picMkLst>
            <pc:docMk/>
            <pc:sldMk cId="814449321" sldId="301"/>
            <ac:picMk id="10" creationId="{E965DAE5-DFAA-8927-146C-2F21FCA2BFBB}"/>
          </ac:picMkLst>
        </pc:picChg>
      </pc:sldChg>
      <pc:sldChg chg="modSp">
        <pc:chgData name="Guest User" userId="" providerId="Windows Live" clId="Web-{5095BC18-E9D9-4C34-ACDC-3BE80979FAC2}" dt="2023-04-11T14:33:52.199" v="258" actId="1076"/>
        <pc:sldMkLst>
          <pc:docMk/>
          <pc:sldMk cId="2140618603" sldId="306"/>
        </pc:sldMkLst>
        <pc:spChg chg="mod">
          <ac:chgData name="Guest User" userId="" providerId="Windows Live" clId="Web-{5095BC18-E9D9-4C34-ACDC-3BE80979FAC2}" dt="2023-04-11T14:33:52.199" v="258" actId="1076"/>
          <ac:spMkLst>
            <pc:docMk/>
            <pc:sldMk cId="2140618603" sldId="306"/>
            <ac:spMk id="9" creationId="{5800946A-35C0-9374-588A-4E21FDAF96A1}"/>
          </ac:spMkLst>
        </pc:spChg>
        <pc:picChg chg="mod">
          <ac:chgData name="Guest User" userId="" providerId="Windows Live" clId="Web-{5095BC18-E9D9-4C34-ACDC-3BE80979FAC2}" dt="2023-04-11T14:33:45.418" v="256" actId="1076"/>
          <ac:picMkLst>
            <pc:docMk/>
            <pc:sldMk cId="2140618603" sldId="306"/>
            <ac:picMk id="6" creationId="{B455895E-B725-AB2C-7DF8-CF457BB47B17}"/>
          </ac:picMkLst>
        </pc:picChg>
        <pc:picChg chg="mod">
          <ac:chgData name="Guest User" userId="" providerId="Windows Live" clId="Web-{5095BC18-E9D9-4C34-ACDC-3BE80979FAC2}" dt="2023-04-11T14:33:48.387" v="257" actId="1076"/>
          <ac:picMkLst>
            <pc:docMk/>
            <pc:sldMk cId="2140618603" sldId="306"/>
            <ac:picMk id="7" creationId="{7E99FF30-1C07-47B6-19F7-D53E6008EF12}"/>
          </ac:picMkLst>
        </pc:picChg>
      </pc:sldChg>
      <pc:sldChg chg="addSp delSp modSp">
        <pc:chgData name="Guest User" userId="" providerId="Windows Live" clId="Web-{5095BC18-E9D9-4C34-ACDC-3BE80979FAC2}" dt="2023-04-11T04:03:36.544" v="235" actId="1076"/>
        <pc:sldMkLst>
          <pc:docMk/>
          <pc:sldMk cId="794932925" sldId="312"/>
        </pc:sldMkLst>
        <pc:spChg chg="mod">
          <ac:chgData name="Guest User" userId="" providerId="Windows Live" clId="Web-{5095BC18-E9D9-4C34-ACDC-3BE80979FAC2}" dt="2023-04-11T04:03:36.544" v="235" actId="1076"/>
          <ac:spMkLst>
            <pc:docMk/>
            <pc:sldMk cId="794932925" sldId="312"/>
            <ac:spMk id="12" creationId="{F3BFD28E-A6C5-751F-2859-B5439C771F8F}"/>
          </ac:spMkLst>
        </pc:spChg>
        <pc:picChg chg="add del">
          <ac:chgData name="Guest User" userId="" providerId="Windows Live" clId="Web-{5095BC18-E9D9-4C34-ACDC-3BE80979FAC2}" dt="2023-04-11T03:55:25.247" v="167"/>
          <ac:picMkLst>
            <pc:docMk/>
            <pc:sldMk cId="794932925" sldId="312"/>
            <ac:picMk id="3" creationId="{6A8EAB9F-2E42-DED8-58E1-646C19D571A9}"/>
          </ac:picMkLst>
        </pc:picChg>
        <pc:picChg chg="add mod">
          <ac:chgData name="Guest User" userId="" providerId="Windows Live" clId="Web-{5095BC18-E9D9-4C34-ACDC-3BE80979FAC2}" dt="2023-04-11T03:55:39.513" v="171" actId="14100"/>
          <ac:picMkLst>
            <pc:docMk/>
            <pc:sldMk cId="794932925" sldId="312"/>
            <ac:picMk id="6" creationId="{62BC998B-290B-5C63-01F9-626093C05C39}"/>
          </ac:picMkLst>
        </pc:picChg>
        <pc:picChg chg="add mod">
          <ac:chgData name="Guest User" userId="" providerId="Windows Live" clId="Web-{5095BC18-E9D9-4C34-ACDC-3BE80979FAC2}" dt="2023-04-11T03:56:25.764" v="178" actId="14100"/>
          <ac:picMkLst>
            <pc:docMk/>
            <pc:sldMk cId="794932925" sldId="312"/>
            <ac:picMk id="7" creationId="{E3B9D71A-EB6D-25A6-8116-8B73093CD6EA}"/>
          </ac:picMkLst>
        </pc:picChg>
      </pc:sldChg>
      <pc:sldChg chg="delSp ord">
        <pc:chgData name="Guest User" userId="" providerId="Windows Live" clId="Web-{5095BC18-E9D9-4C34-ACDC-3BE80979FAC2}" dt="2023-04-11T04:01:03.976" v="210"/>
        <pc:sldMkLst>
          <pc:docMk/>
          <pc:sldMk cId="2047536326" sldId="313"/>
        </pc:sldMkLst>
        <pc:picChg chg="del">
          <ac:chgData name="Guest User" userId="" providerId="Windows Live" clId="Web-{5095BC18-E9D9-4C34-ACDC-3BE80979FAC2}" dt="2023-04-11T04:00:51.039" v="205"/>
          <ac:picMkLst>
            <pc:docMk/>
            <pc:sldMk cId="2047536326" sldId="313"/>
            <ac:picMk id="9" creationId="{F274A854-9686-FBF9-9BC1-BFD8D43375EC}"/>
          </ac:picMkLst>
        </pc:picChg>
        <pc:picChg chg="del">
          <ac:chgData name="Guest User" userId="" providerId="Windows Live" clId="Web-{5095BC18-E9D9-4C34-ACDC-3BE80979FAC2}" dt="2023-04-11T04:01:03.976" v="210"/>
          <ac:picMkLst>
            <pc:docMk/>
            <pc:sldMk cId="2047536326" sldId="313"/>
            <ac:picMk id="10" creationId="{A4B4C7C1-4FE8-487A-5CC7-BF1AE82B4BE9}"/>
          </ac:picMkLst>
        </pc:picChg>
      </pc:sldChg>
      <pc:sldChg chg="addSp delSp modSp new">
        <pc:chgData name="Guest User" userId="" providerId="Windows Live" clId="Web-{5095BC18-E9D9-4C34-ACDC-3BE80979FAC2}" dt="2023-04-11T04:03:13.387" v="234" actId="14100"/>
        <pc:sldMkLst>
          <pc:docMk/>
          <pc:sldMk cId="957540778" sldId="319"/>
        </pc:sldMkLst>
        <pc:spChg chg="del">
          <ac:chgData name="Guest User" userId="" providerId="Windows Live" clId="Web-{5095BC18-E9D9-4C34-ACDC-3BE80979FAC2}" dt="2023-04-11T03:34:25.112" v="8"/>
          <ac:spMkLst>
            <pc:docMk/>
            <pc:sldMk cId="957540778" sldId="319"/>
            <ac:spMk id="2" creationId="{33DBBDBB-B810-3825-6CC8-28CBD2F9CEAD}"/>
          </ac:spMkLst>
        </pc:spChg>
        <pc:spChg chg="del">
          <ac:chgData name="Guest User" userId="" providerId="Windows Live" clId="Web-{5095BC18-E9D9-4C34-ACDC-3BE80979FAC2}" dt="2023-04-11T03:34:27.581" v="9"/>
          <ac:spMkLst>
            <pc:docMk/>
            <pc:sldMk cId="957540778" sldId="319"/>
            <ac:spMk id="3" creationId="{C189E54D-8CC0-EDCB-560A-22AFCD2D39B2}"/>
          </ac:spMkLst>
        </pc:spChg>
        <pc:spChg chg="add mod">
          <ac:chgData name="Guest User" userId="" providerId="Windows Live" clId="Web-{5095BC18-E9D9-4C34-ACDC-3BE80979FAC2}" dt="2023-04-11T04:02:46.355" v="227" actId="20577"/>
          <ac:spMkLst>
            <pc:docMk/>
            <pc:sldMk cId="957540778" sldId="319"/>
            <ac:spMk id="6" creationId="{DDD650EE-E7F9-C951-0EE0-14A584AFE482}"/>
          </ac:spMkLst>
        </pc:spChg>
        <pc:picChg chg="add mod">
          <ac:chgData name="Guest User" userId="" providerId="Windows Live" clId="Web-{5095BC18-E9D9-4C34-ACDC-3BE80979FAC2}" dt="2023-04-11T04:03:05.793" v="232" actId="1076"/>
          <ac:picMkLst>
            <pc:docMk/>
            <pc:sldMk cId="957540778" sldId="319"/>
            <ac:picMk id="7" creationId="{A48AEADE-9E20-8A74-B2AA-70CB2BA47836}"/>
          </ac:picMkLst>
        </pc:picChg>
        <pc:picChg chg="add mod">
          <ac:chgData name="Guest User" userId="" providerId="Windows Live" clId="Web-{5095BC18-E9D9-4C34-ACDC-3BE80979FAC2}" dt="2023-04-11T04:03:13.387" v="234" actId="14100"/>
          <ac:picMkLst>
            <pc:docMk/>
            <pc:sldMk cId="957540778" sldId="319"/>
            <ac:picMk id="8" creationId="{74731B8D-7489-7AF6-94DB-DA90006F3D2F}"/>
          </ac:picMkLst>
        </pc:picChg>
      </pc:sldChg>
    </pc:docChg>
  </pc:docChgLst>
  <pc:docChgLst>
    <pc:chgData name="Guest User" providerId="Windows Live" clId="Web-{E4E93F23-E919-494C-8915-CCBA6D616339}"/>
    <pc:docChg chg="modSld">
      <pc:chgData name="Guest User" userId="" providerId="Windows Live" clId="Web-{E4E93F23-E919-494C-8915-CCBA6D616339}" dt="2023-04-10T22:28:51.838" v="11" actId="14100"/>
      <pc:docMkLst>
        <pc:docMk/>
      </pc:docMkLst>
      <pc:sldChg chg="addSp delSp modSp">
        <pc:chgData name="Guest User" userId="" providerId="Windows Live" clId="Web-{E4E93F23-E919-494C-8915-CCBA6D616339}" dt="2023-04-10T22:28:51.838" v="11" actId="14100"/>
        <pc:sldMkLst>
          <pc:docMk/>
          <pc:sldMk cId="2047536326" sldId="313"/>
        </pc:sldMkLst>
        <pc:picChg chg="del">
          <ac:chgData name="Guest User" userId="" providerId="Windows Live" clId="Web-{E4E93F23-E919-494C-8915-CCBA6D616339}" dt="2023-04-10T22:25:55.581" v="0"/>
          <ac:picMkLst>
            <pc:docMk/>
            <pc:sldMk cId="2047536326" sldId="313"/>
            <ac:picMk id="3" creationId="{071533C2-5232-503C-1513-DD1E6D548EE6}"/>
          </ac:picMkLst>
        </pc:picChg>
        <pc:picChg chg="del">
          <ac:chgData name="Guest User" userId="" providerId="Windows Live" clId="Web-{E4E93F23-E919-494C-8915-CCBA6D616339}" dt="2023-04-10T22:25:56.878" v="1"/>
          <ac:picMkLst>
            <pc:docMk/>
            <pc:sldMk cId="2047536326" sldId="313"/>
            <ac:picMk id="7" creationId="{2732F23C-4BE5-94AA-6912-8D279E1BB69B}"/>
          </ac:picMkLst>
        </pc:picChg>
        <pc:picChg chg="add del mod">
          <ac:chgData name="Guest User" userId="" providerId="Windows Live" clId="Web-{E4E93F23-E919-494C-8915-CCBA6D616339}" dt="2023-04-10T22:28:04.555" v="5"/>
          <ac:picMkLst>
            <pc:docMk/>
            <pc:sldMk cId="2047536326" sldId="313"/>
            <ac:picMk id="8" creationId="{C746F3BE-30B2-E463-3B08-FB2F1DB2ACE3}"/>
          </ac:picMkLst>
        </pc:picChg>
        <pc:picChg chg="add mod">
          <ac:chgData name="Guest User" userId="" providerId="Windows Live" clId="Web-{E4E93F23-E919-494C-8915-CCBA6D616339}" dt="2023-04-10T22:28:35.775" v="8" actId="14100"/>
          <ac:picMkLst>
            <pc:docMk/>
            <pc:sldMk cId="2047536326" sldId="313"/>
            <ac:picMk id="9" creationId="{F274A854-9686-FBF9-9BC1-BFD8D43375EC}"/>
          </ac:picMkLst>
        </pc:picChg>
        <pc:picChg chg="add mod">
          <ac:chgData name="Guest User" userId="" providerId="Windows Live" clId="Web-{E4E93F23-E919-494C-8915-CCBA6D616339}" dt="2023-04-10T22:28:51.838" v="11" actId="14100"/>
          <ac:picMkLst>
            <pc:docMk/>
            <pc:sldMk cId="2047536326" sldId="313"/>
            <ac:picMk id="10" creationId="{A4B4C7C1-4FE8-487A-5CC7-BF1AE82B4BE9}"/>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4/11/2023</a:t>
            </a:fld>
            <a:endParaRPr lang="en-US"/>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gif>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2023/4/11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a:t>
            </a:r>
            <a:r>
              <a:rPr lang="zh-CN" altLang="en-US"/>
              <a:t> </a:t>
            </a:r>
            <a:r>
              <a:rPr lang="en-US" altLang="zh-CN"/>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 </a:t>
            </a:r>
            <a:r>
              <a:rPr lang="zh-CN" altLang="en-US"/>
              <a:t> </a:t>
            </a:r>
            <a:r>
              <a:rPr lang="en-US" altLang="zh-CN"/>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a:t>Click to edit </a:t>
            </a:r>
            <a:r>
              <a:rPr lang="en-US" altLang="zh-CN"/>
              <a:t>Text</a:t>
            </a:r>
            <a:r>
              <a:rPr lang="zh-CN" altLang="en-US"/>
              <a:t> </a:t>
            </a:r>
            <a:r>
              <a:rPr lang="en-US"/>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n-US">
                <a:ea typeface="+mj-lt"/>
                <a:cs typeface="+mj-lt"/>
              </a:rPr>
              <a:t>US Crime Analysis</a:t>
            </a:r>
            <a:endParaRPr lang="en-US"/>
          </a:p>
        </p:txBody>
      </p:sp>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Posterama Text SemiBold"/>
              <a:ea typeface="+mn-ea"/>
              <a:cs typeface="+mn-cs"/>
            </a:endParaRPr>
          </a:p>
        </p:txBody>
      </p:sp>
      <p:pic>
        <p:nvPicPr>
          <p:cNvPr id="5" name="Picture 10" descr="A picture containing text, car, outdoor, orange">
            <a:extLst>
              <a:ext uri="{FF2B5EF4-FFF2-40B4-BE49-F238E27FC236}">
                <a16:creationId xmlns:a16="http://schemas.microsoft.com/office/drawing/2014/main" id="{B7F7BE64-8C25-B9E8-B7E8-56F885CE531D}"/>
              </a:ext>
            </a:extLst>
          </p:cNvPr>
          <p:cNvPicPr>
            <a:picLocks noGrp="1" noChangeAspect="1"/>
          </p:cNvPicPr>
          <p:nvPr>
            <p:ph type="pic" sz="quarter" idx="47"/>
          </p:nvPr>
        </p:nvPicPr>
        <p:blipFill rotWithShape="1">
          <a:blip r:embed="rId2"/>
          <a:srcRect l="25528" r="25528"/>
          <a:stretch/>
        </p:blipFill>
        <p:spPr>
          <a:xfrm>
            <a:off x="6790182" y="924631"/>
            <a:ext cx="4405503" cy="4801224"/>
          </a:xfrm>
        </p:spPr>
      </p:pic>
      <p:sp>
        <p:nvSpPr>
          <p:cNvPr id="13" name="Text Placeholder 8">
            <a:extLst>
              <a:ext uri="{FF2B5EF4-FFF2-40B4-BE49-F238E27FC236}">
                <a16:creationId xmlns:a16="http://schemas.microsoft.com/office/drawing/2014/main" id="{81A7EA4C-8F38-97CB-FB1B-7451EDEF12E2}"/>
              </a:ext>
            </a:extLst>
          </p:cNvPr>
          <p:cNvSpPr>
            <a:spLocks noGrp="1"/>
          </p:cNvSpPr>
          <p:nvPr>
            <p:ph type="body" sz="quarter" idx="28"/>
          </p:nvPr>
        </p:nvSpPr>
        <p:spPr>
          <a:xfrm>
            <a:off x="1679014" y="4123880"/>
            <a:ext cx="1921195" cy="1873859"/>
          </a:xfrm>
        </p:spPr>
        <p:txBody>
          <a:bodyPr vert="horz" lIns="91440" tIns="45720" rIns="91440" bIns="45720" rtlCol="0" anchor="t">
            <a:noAutofit/>
          </a:bodyPr>
          <a:lstStyle/>
          <a:p>
            <a:r>
              <a:rPr lang="en-US"/>
              <a:t>Group 9:</a:t>
            </a:r>
          </a:p>
          <a:p>
            <a:r>
              <a:rPr lang="en-US" sz="1200"/>
              <a:t>Aditya Trivedi</a:t>
            </a:r>
          </a:p>
          <a:p>
            <a:r>
              <a:rPr lang="en-US" sz="1200" err="1"/>
              <a:t>Amoolya</a:t>
            </a:r>
            <a:r>
              <a:rPr lang="en-US" sz="1200"/>
              <a:t> </a:t>
            </a:r>
            <a:r>
              <a:rPr lang="en-US" sz="1200" err="1"/>
              <a:t>Bagalkoti</a:t>
            </a:r>
            <a:endParaRPr lang="en-US" sz="1200"/>
          </a:p>
          <a:p>
            <a:r>
              <a:rPr lang="en-US" sz="1200" err="1"/>
              <a:t>Avinash</a:t>
            </a:r>
            <a:r>
              <a:rPr lang="en-US" sz="1200"/>
              <a:t> Ranga</a:t>
            </a:r>
          </a:p>
          <a:p>
            <a:r>
              <a:rPr lang="en-US" sz="1200" err="1"/>
              <a:t>Sachin</a:t>
            </a:r>
            <a:r>
              <a:rPr lang="en-US" sz="1200"/>
              <a:t> </a:t>
            </a:r>
            <a:r>
              <a:rPr lang="en-US" sz="1200" err="1"/>
              <a:t>Dewangan</a:t>
            </a:r>
            <a:endParaRPr lang="en-US" sz="1200"/>
          </a:p>
          <a:p>
            <a:r>
              <a:rPr lang="en-US" sz="1200"/>
              <a:t>Yashasvi Sharma</a:t>
            </a:r>
          </a:p>
          <a:p>
            <a:endParaRPr lang="en-US" sz="1200"/>
          </a:p>
          <a:p>
            <a:endParaRPr lang="en-US"/>
          </a:p>
          <a:p>
            <a:endParaRPr lang="en-US"/>
          </a:p>
        </p:txBody>
      </p:sp>
    </p:spTree>
    <p:extLst>
      <p:ext uri="{BB962C8B-B14F-4D97-AF65-F5344CB8AC3E}">
        <p14:creationId xmlns:p14="http://schemas.microsoft.com/office/powerpoint/2010/main" val="3898447929"/>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7747B16-5252-413A-B48A-F12263528908}"/>
              </a:ext>
            </a:extLst>
          </p:cNvPr>
          <p:cNvSpPr>
            <a:spLocks noGrp="1"/>
          </p:cNvSpPr>
          <p:nvPr>
            <p:ph type="ftr" sz="quarter" idx="28"/>
          </p:nvPr>
        </p:nvSpPr>
        <p:spPr/>
        <p:txBody>
          <a:bodyPr/>
          <a:lstStyle/>
          <a:p>
            <a:r>
              <a:rPr lang="en-US">
                <a:ea typeface="+mn-lt"/>
                <a:cs typeface="+mn-lt"/>
              </a:rPr>
              <a:t>US Crime Analysis</a:t>
            </a:r>
          </a:p>
        </p:txBody>
      </p:sp>
      <p:sp>
        <p:nvSpPr>
          <p:cNvPr id="5" name="Slide Number Placeholder 4">
            <a:extLst>
              <a:ext uri="{FF2B5EF4-FFF2-40B4-BE49-F238E27FC236}">
                <a16:creationId xmlns:a16="http://schemas.microsoft.com/office/drawing/2014/main" id="{7F2EC275-F4A9-12FF-8B20-6BA60173C34A}"/>
              </a:ext>
            </a:extLst>
          </p:cNvPr>
          <p:cNvSpPr>
            <a:spLocks noGrp="1"/>
          </p:cNvSpPr>
          <p:nvPr>
            <p:ph type="sldNum" sz="quarter" idx="29"/>
          </p:nvPr>
        </p:nvSpPr>
        <p:spPr/>
        <p:txBody>
          <a:bodyPr/>
          <a:lstStyle/>
          <a:p>
            <a:fld id="{47FEACEE-25B4-4A2D-B147-27296E36371D}" type="slidenum">
              <a:rPr lang="en-US" altLang="zh-CN" smtClean="0"/>
              <a:pPr/>
              <a:t>10</a:t>
            </a:fld>
            <a:endParaRPr lang="en-US" altLang="zh-CN"/>
          </a:p>
        </p:txBody>
      </p:sp>
      <p:sp>
        <p:nvSpPr>
          <p:cNvPr id="2" name="TextBox 1">
            <a:extLst>
              <a:ext uri="{FF2B5EF4-FFF2-40B4-BE49-F238E27FC236}">
                <a16:creationId xmlns:a16="http://schemas.microsoft.com/office/drawing/2014/main" id="{91F1AED8-4692-8C68-A0FB-4B8C53F7BE1B}"/>
              </a:ext>
            </a:extLst>
          </p:cNvPr>
          <p:cNvSpPr txBox="1"/>
          <p:nvPr/>
        </p:nvSpPr>
        <p:spPr>
          <a:xfrm>
            <a:off x="682625" y="1206499"/>
            <a:ext cx="107124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Here is the statistical summary of our dataset 'database.csv'.</a:t>
            </a:r>
            <a:endParaRPr lang="en-US"/>
          </a:p>
        </p:txBody>
      </p:sp>
      <p:pic>
        <p:nvPicPr>
          <p:cNvPr id="3" name="Picture 5">
            <a:extLst>
              <a:ext uri="{FF2B5EF4-FFF2-40B4-BE49-F238E27FC236}">
                <a16:creationId xmlns:a16="http://schemas.microsoft.com/office/drawing/2014/main" id="{82316A22-B294-3C94-65A1-2A0C791E4EE7}"/>
              </a:ext>
            </a:extLst>
          </p:cNvPr>
          <p:cNvPicPr>
            <a:picLocks noChangeAspect="1"/>
          </p:cNvPicPr>
          <p:nvPr/>
        </p:nvPicPr>
        <p:blipFill>
          <a:blip r:embed="rId2"/>
          <a:stretch>
            <a:fillRect/>
          </a:stretch>
        </p:blipFill>
        <p:spPr>
          <a:xfrm>
            <a:off x="681567" y="1806766"/>
            <a:ext cx="10717741" cy="3763050"/>
          </a:xfrm>
          <a:prstGeom prst="rect">
            <a:avLst/>
          </a:prstGeom>
        </p:spPr>
      </p:pic>
    </p:spTree>
    <p:extLst>
      <p:ext uri="{BB962C8B-B14F-4D97-AF65-F5344CB8AC3E}">
        <p14:creationId xmlns:p14="http://schemas.microsoft.com/office/powerpoint/2010/main" val="2440635340"/>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4F432-39CA-6465-9607-344BB491F322}"/>
              </a:ext>
            </a:extLst>
          </p:cNvPr>
          <p:cNvSpPr>
            <a:spLocks noGrp="1"/>
          </p:cNvSpPr>
          <p:nvPr>
            <p:ph type="title"/>
          </p:nvPr>
        </p:nvSpPr>
        <p:spPr>
          <a:xfrm>
            <a:off x="484632" y="536573"/>
            <a:ext cx="10515600" cy="1115434"/>
          </a:xfrm>
        </p:spPr>
        <p:txBody>
          <a:bodyPr/>
          <a:lstStyle/>
          <a:p>
            <a:r>
              <a:rPr lang="en-US"/>
              <a:t>5. Variable Relationship:</a:t>
            </a:r>
          </a:p>
        </p:txBody>
      </p:sp>
      <p:sp>
        <p:nvSpPr>
          <p:cNvPr id="4" name="Footer Placeholder 3">
            <a:extLst>
              <a:ext uri="{FF2B5EF4-FFF2-40B4-BE49-F238E27FC236}">
                <a16:creationId xmlns:a16="http://schemas.microsoft.com/office/drawing/2014/main" id="{EA76CD3B-01A7-D609-A46E-506F7E8D9D1E}"/>
              </a:ext>
            </a:extLst>
          </p:cNvPr>
          <p:cNvSpPr>
            <a:spLocks noGrp="1"/>
          </p:cNvSpPr>
          <p:nvPr>
            <p:ph type="ftr" sz="quarter" idx="28"/>
          </p:nvPr>
        </p:nvSpPr>
        <p:spPr/>
        <p:txBody>
          <a:bodyPr/>
          <a:lstStyle/>
          <a:p>
            <a:r>
              <a:rPr lang="en-US">
                <a:ea typeface="+mn-lt"/>
                <a:cs typeface="+mn-lt"/>
              </a:rPr>
              <a:t>US Crime Analysis</a:t>
            </a:r>
          </a:p>
          <a:p>
            <a:endParaRPr lang="en-US"/>
          </a:p>
        </p:txBody>
      </p:sp>
      <p:sp>
        <p:nvSpPr>
          <p:cNvPr id="5" name="Slide Number Placeholder 4">
            <a:extLst>
              <a:ext uri="{FF2B5EF4-FFF2-40B4-BE49-F238E27FC236}">
                <a16:creationId xmlns:a16="http://schemas.microsoft.com/office/drawing/2014/main" id="{1BDF0B7C-A098-56D9-E20D-7E94065DC6C1}"/>
              </a:ext>
            </a:extLst>
          </p:cNvPr>
          <p:cNvSpPr>
            <a:spLocks noGrp="1"/>
          </p:cNvSpPr>
          <p:nvPr>
            <p:ph type="sldNum" sz="quarter" idx="29"/>
          </p:nvPr>
        </p:nvSpPr>
        <p:spPr/>
        <p:txBody>
          <a:bodyPr/>
          <a:lstStyle/>
          <a:p>
            <a:fld id="{47FEACEE-25B4-4A2D-B147-27296E36371D}" type="slidenum">
              <a:rPr lang="en-US" altLang="zh-CN" smtClean="0"/>
              <a:pPr/>
              <a:t>11</a:t>
            </a:fld>
            <a:endParaRPr lang="en-US" altLang="zh-CN"/>
          </a:p>
        </p:txBody>
      </p:sp>
      <p:pic>
        <p:nvPicPr>
          <p:cNvPr id="9" name="Picture 8">
            <a:extLst>
              <a:ext uri="{FF2B5EF4-FFF2-40B4-BE49-F238E27FC236}">
                <a16:creationId xmlns:a16="http://schemas.microsoft.com/office/drawing/2014/main" id="{0F0BCC7A-2376-89E3-12BF-68F931F018C7}"/>
              </a:ext>
            </a:extLst>
          </p:cNvPr>
          <p:cNvPicPr>
            <a:picLocks noChangeAspect="1"/>
          </p:cNvPicPr>
          <p:nvPr/>
        </p:nvPicPr>
        <p:blipFill>
          <a:blip r:embed="rId2"/>
          <a:stretch>
            <a:fillRect/>
          </a:stretch>
        </p:blipFill>
        <p:spPr>
          <a:xfrm>
            <a:off x="540842" y="2160007"/>
            <a:ext cx="7211960" cy="4365335"/>
          </a:xfrm>
          <a:prstGeom prst="rect">
            <a:avLst/>
          </a:prstGeom>
        </p:spPr>
      </p:pic>
      <p:sp>
        <p:nvSpPr>
          <p:cNvPr id="3" name="TextBox 2">
            <a:extLst>
              <a:ext uri="{FF2B5EF4-FFF2-40B4-BE49-F238E27FC236}">
                <a16:creationId xmlns:a16="http://schemas.microsoft.com/office/drawing/2014/main" id="{3B9AF58A-634B-430A-9B04-6A2F539675D4}"/>
              </a:ext>
            </a:extLst>
          </p:cNvPr>
          <p:cNvSpPr txBox="1"/>
          <p:nvPr/>
        </p:nvSpPr>
        <p:spPr>
          <a:xfrm>
            <a:off x="7821083" y="2968624"/>
            <a:ext cx="355811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a:ea typeface="+mn-lt"/>
                <a:cs typeface="+mn-lt"/>
              </a:rPr>
              <a:t>This heatmap shows the correlation between the variables in our '</a:t>
            </a:r>
            <a:r>
              <a:rPr lang="en-US" err="1">
                <a:ea typeface="+mn-lt"/>
                <a:cs typeface="+mn-lt"/>
              </a:rPr>
              <a:t>state_crime</a:t>
            </a:r>
            <a:r>
              <a:rPr lang="en-US">
                <a:ea typeface="+mn-lt"/>
                <a:cs typeface="+mn-lt"/>
              </a:rPr>
              <a:t>' dataset.</a:t>
            </a:r>
            <a:endParaRPr lang="en-US"/>
          </a:p>
        </p:txBody>
      </p:sp>
    </p:spTree>
    <p:extLst>
      <p:ext uri="{BB962C8B-B14F-4D97-AF65-F5344CB8AC3E}">
        <p14:creationId xmlns:p14="http://schemas.microsoft.com/office/powerpoint/2010/main" val="590984560"/>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BF626439-5B0C-2DCD-0C6D-A9A115D8EB58}"/>
              </a:ext>
            </a:extLst>
          </p:cNvPr>
          <p:cNvSpPr>
            <a:spLocks noGrp="1"/>
          </p:cNvSpPr>
          <p:nvPr>
            <p:ph type="ftr" sz="quarter" idx="28"/>
          </p:nvPr>
        </p:nvSpPr>
        <p:spPr/>
        <p:txBody>
          <a:bodyPr/>
          <a:lstStyle/>
          <a:p>
            <a:r>
              <a:rPr lang="en-US"/>
              <a:t>Us Crime Analysis</a:t>
            </a:r>
          </a:p>
        </p:txBody>
      </p:sp>
      <p:sp>
        <p:nvSpPr>
          <p:cNvPr id="5" name="Slide Number Placeholder 4">
            <a:extLst>
              <a:ext uri="{FF2B5EF4-FFF2-40B4-BE49-F238E27FC236}">
                <a16:creationId xmlns:a16="http://schemas.microsoft.com/office/drawing/2014/main" id="{C09552AF-B6A8-E9CD-9CDD-FD69D9FE702E}"/>
              </a:ext>
            </a:extLst>
          </p:cNvPr>
          <p:cNvSpPr>
            <a:spLocks noGrp="1"/>
          </p:cNvSpPr>
          <p:nvPr>
            <p:ph type="sldNum" sz="quarter" idx="29"/>
          </p:nvPr>
        </p:nvSpPr>
        <p:spPr/>
        <p:txBody>
          <a:bodyPr/>
          <a:lstStyle/>
          <a:p>
            <a:fld id="{47FEACEE-25B4-4A2D-B147-27296E36371D}" type="slidenum">
              <a:rPr lang="en-US" altLang="zh-CN" smtClean="0"/>
              <a:pPr/>
              <a:t>12</a:t>
            </a:fld>
            <a:endParaRPr lang="en-US" altLang="zh-CN"/>
          </a:p>
        </p:txBody>
      </p:sp>
      <p:pic>
        <p:nvPicPr>
          <p:cNvPr id="6" name="Picture 6">
            <a:extLst>
              <a:ext uri="{FF2B5EF4-FFF2-40B4-BE49-F238E27FC236}">
                <a16:creationId xmlns:a16="http://schemas.microsoft.com/office/drawing/2014/main" id="{B0D4D0D7-A846-D752-1F94-830DC6CDE7BD}"/>
              </a:ext>
            </a:extLst>
          </p:cNvPr>
          <p:cNvPicPr>
            <a:picLocks noChangeAspect="1"/>
          </p:cNvPicPr>
          <p:nvPr/>
        </p:nvPicPr>
        <p:blipFill>
          <a:blip r:embed="rId2"/>
          <a:stretch>
            <a:fillRect/>
          </a:stretch>
        </p:blipFill>
        <p:spPr>
          <a:xfrm>
            <a:off x="485775" y="358276"/>
            <a:ext cx="6510865" cy="5601697"/>
          </a:xfrm>
          <a:prstGeom prst="rect">
            <a:avLst/>
          </a:prstGeom>
        </p:spPr>
      </p:pic>
      <p:sp>
        <p:nvSpPr>
          <p:cNvPr id="7" name="TextBox 6">
            <a:extLst>
              <a:ext uri="{FF2B5EF4-FFF2-40B4-BE49-F238E27FC236}">
                <a16:creationId xmlns:a16="http://schemas.microsoft.com/office/drawing/2014/main" id="{CBE7C662-7DDF-15FE-BD00-1D5E6D9FFE1E}"/>
              </a:ext>
            </a:extLst>
          </p:cNvPr>
          <p:cNvSpPr txBox="1"/>
          <p:nvPr/>
        </p:nvSpPr>
        <p:spPr>
          <a:xfrm>
            <a:off x="7413625" y="2862792"/>
            <a:ext cx="4240741"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a:solidFill>
                  <a:srgbClr val="000000"/>
                </a:solidFill>
                <a:ea typeface="+mn-lt"/>
                <a:cs typeface="+mn-lt"/>
              </a:rPr>
              <a:t>This heatmap shows the correlation between the variables in our 'database' dataset. There is no significant correlation</a:t>
            </a:r>
          </a:p>
        </p:txBody>
      </p:sp>
    </p:spTree>
    <p:extLst>
      <p:ext uri="{BB962C8B-B14F-4D97-AF65-F5344CB8AC3E}">
        <p14:creationId xmlns:p14="http://schemas.microsoft.com/office/powerpoint/2010/main" val="1406297391"/>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699DA01-1470-DB6B-1D77-C2F97B03EBEC}"/>
              </a:ext>
            </a:extLst>
          </p:cNvPr>
          <p:cNvSpPr>
            <a:spLocks noGrp="1"/>
          </p:cNvSpPr>
          <p:nvPr>
            <p:ph type="ftr" sz="quarter" idx="28"/>
          </p:nvPr>
        </p:nvSpPr>
        <p:spPr/>
        <p:txBody>
          <a:bodyPr/>
          <a:lstStyle/>
          <a:p>
            <a:r>
              <a:rPr lang="en-US"/>
              <a:t>Us Crime Analysis</a:t>
            </a:r>
          </a:p>
        </p:txBody>
      </p:sp>
      <p:sp>
        <p:nvSpPr>
          <p:cNvPr id="5" name="Slide Number Placeholder 4">
            <a:extLst>
              <a:ext uri="{FF2B5EF4-FFF2-40B4-BE49-F238E27FC236}">
                <a16:creationId xmlns:a16="http://schemas.microsoft.com/office/drawing/2014/main" id="{F5F29E4F-8983-C9D5-5778-9D2C75BFD80B}"/>
              </a:ext>
            </a:extLst>
          </p:cNvPr>
          <p:cNvSpPr>
            <a:spLocks noGrp="1"/>
          </p:cNvSpPr>
          <p:nvPr>
            <p:ph type="sldNum" sz="quarter" idx="29"/>
          </p:nvPr>
        </p:nvSpPr>
        <p:spPr/>
        <p:txBody>
          <a:bodyPr/>
          <a:lstStyle/>
          <a:p>
            <a:fld id="{47FEACEE-25B4-4A2D-B147-27296E36371D}" type="slidenum">
              <a:rPr lang="en-US" altLang="zh-CN" smtClean="0"/>
              <a:pPr/>
              <a:t>13</a:t>
            </a:fld>
            <a:endParaRPr lang="en-US" altLang="zh-CN"/>
          </a:p>
        </p:txBody>
      </p:sp>
      <p:pic>
        <p:nvPicPr>
          <p:cNvPr id="6" name="Picture 6">
            <a:extLst>
              <a:ext uri="{FF2B5EF4-FFF2-40B4-BE49-F238E27FC236}">
                <a16:creationId xmlns:a16="http://schemas.microsoft.com/office/drawing/2014/main" id="{4D9FC3E3-5CD5-81C8-DD01-65E7485F6D1F}"/>
              </a:ext>
            </a:extLst>
          </p:cNvPr>
          <p:cNvPicPr>
            <a:picLocks noChangeAspect="1"/>
          </p:cNvPicPr>
          <p:nvPr/>
        </p:nvPicPr>
        <p:blipFill>
          <a:blip r:embed="rId2"/>
          <a:stretch>
            <a:fillRect/>
          </a:stretch>
        </p:blipFill>
        <p:spPr>
          <a:xfrm>
            <a:off x="780966" y="1279100"/>
            <a:ext cx="5316400" cy="4297601"/>
          </a:xfrm>
          <a:prstGeom prst="rect">
            <a:avLst/>
          </a:prstGeom>
        </p:spPr>
      </p:pic>
      <p:sp>
        <p:nvSpPr>
          <p:cNvPr id="7" name="TextBox 6">
            <a:extLst>
              <a:ext uri="{FF2B5EF4-FFF2-40B4-BE49-F238E27FC236}">
                <a16:creationId xmlns:a16="http://schemas.microsoft.com/office/drawing/2014/main" id="{B3C3C4DA-7DDC-1411-209F-F0EF81B0BDD5}"/>
              </a:ext>
            </a:extLst>
          </p:cNvPr>
          <p:cNvSpPr txBox="1"/>
          <p:nvPr/>
        </p:nvSpPr>
        <p:spPr>
          <a:xfrm>
            <a:off x="7435452" y="2440780"/>
            <a:ext cx="421362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a:ea typeface="+mn-lt"/>
                <a:cs typeface="+mn-lt"/>
              </a:rPr>
              <a:t>This heatmap helps to show the relationship between perpetrator race and victim race in the given dataset, with darker shades indicating a higher frequency of incidents involving that particular race combination.</a:t>
            </a:r>
            <a:endParaRPr lang="en-US"/>
          </a:p>
        </p:txBody>
      </p:sp>
      <p:sp>
        <p:nvSpPr>
          <p:cNvPr id="8" name="Title 1">
            <a:extLst>
              <a:ext uri="{FF2B5EF4-FFF2-40B4-BE49-F238E27FC236}">
                <a16:creationId xmlns:a16="http://schemas.microsoft.com/office/drawing/2014/main" id="{5F78166B-8440-2675-99BD-1AC295CC72C6}"/>
              </a:ext>
            </a:extLst>
          </p:cNvPr>
          <p:cNvSpPr>
            <a:spLocks noGrp="1"/>
          </p:cNvSpPr>
          <p:nvPr>
            <p:ph type="title"/>
          </p:nvPr>
        </p:nvSpPr>
        <p:spPr>
          <a:xfrm>
            <a:off x="484632" y="263281"/>
            <a:ext cx="10515600" cy="1115434"/>
          </a:xfrm>
        </p:spPr>
        <p:txBody>
          <a:bodyPr/>
          <a:lstStyle/>
          <a:p>
            <a:r>
              <a:rPr lang="en-US"/>
              <a:t>6. Plots:</a:t>
            </a:r>
          </a:p>
        </p:txBody>
      </p:sp>
    </p:spTree>
    <p:extLst>
      <p:ext uri="{BB962C8B-B14F-4D97-AF65-F5344CB8AC3E}">
        <p14:creationId xmlns:p14="http://schemas.microsoft.com/office/powerpoint/2010/main" val="439478578"/>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4CAFC8E-6632-D36A-BA3D-25EF6B0DC371}"/>
              </a:ext>
            </a:extLst>
          </p:cNvPr>
          <p:cNvSpPr>
            <a:spLocks noGrp="1"/>
          </p:cNvSpPr>
          <p:nvPr>
            <p:ph type="ftr" sz="quarter" idx="28"/>
          </p:nvPr>
        </p:nvSpPr>
        <p:spPr/>
        <p:txBody>
          <a:bodyPr/>
          <a:lstStyle/>
          <a:p>
            <a:r>
              <a:rPr lang="en-US"/>
              <a:t>Us Crime Analysis</a:t>
            </a:r>
          </a:p>
        </p:txBody>
      </p:sp>
      <p:sp>
        <p:nvSpPr>
          <p:cNvPr id="5" name="Slide Number Placeholder 4">
            <a:extLst>
              <a:ext uri="{FF2B5EF4-FFF2-40B4-BE49-F238E27FC236}">
                <a16:creationId xmlns:a16="http://schemas.microsoft.com/office/drawing/2014/main" id="{B01259B8-52BF-170E-5B5F-5DF6BA68AAE1}"/>
              </a:ext>
            </a:extLst>
          </p:cNvPr>
          <p:cNvSpPr>
            <a:spLocks noGrp="1"/>
          </p:cNvSpPr>
          <p:nvPr>
            <p:ph type="sldNum" sz="quarter" idx="29"/>
          </p:nvPr>
        </p:nvSpPr>
        <p:spPr/>
        <p:txBody>
          <a:bodyPr/>
          <a:lstStyle/>
          <a:p>
            <a:fld id="{47FEACEE-25B4-4A2D-B147-27296E36371D}" type="slidenum">
              <a:rPr lang="en-US" altLang="zh-CN" smtClean="0"/>
              <a:pPr/>
              <a:t>14</a:t>
            </a:fld>
            <a:endParaRPr lang="en-US" altLang="zh-CN"/>
          </a:p>
        </p:txBody>
      </p:sp>
      <p:pic>
        <p:nvPicPr>
          <p:cNvPr id="6" name="Picture 6">
            <a:extLst>
              <a:ext uri="{FF2B5EF4-FFF2-40B4-BE49-F238E27FC236}">
                <a16:creationId xmlns:a16="http://schemas.microsoft.com/office/drawing/2014/main" id="{814AD856-5383-0824-97EE-4920155749C2}"/>
              </a:ext>
            </a:extLst>
          </p:cNvPr>
          <p:cNvPicPr>
            <a:picLocks noChangeAspect="1"/>
          </p:cNvPicPr>
          <p:nvPr/>
        </p:nvPicPr>
        <p:blipFill>
          <a:blip r:embed="rId2"/>
          <a:stretch>
            <a:fillRect/>
          </a:stretch>
        </p:blipFill>
        <p:spPr>
          <a:xfrm>
            <a:off x="485775" y="1180886"/>
            <a:ext cx="6469855" cy="4496228"/>
          </a:xfrm>
          <a:prstGeom prst="rect">
            <a:avLst/>
          </a:prstGeom>
        </p:spPr>
      </p:pic>
      <p:sp>
        <p:nvSpPr>
          <p:cNvPr id="7" name="TextBox 6">
            <a:extLst>
              <a:ext uri="{FF2B5EF4-FFF2-40B4-BE49-F238E27FC236}">
                <a16:creationId xmlns:a16="http://schemas.microsoft.com/office/drawing/2014/main" id="{9FF86C62-CAF8-A128-F529-8D697C127DC4}"/>
              </a:ext>
            </a:extLst>
          </p:cNvPr>
          <p:cNvSpPr txBox="1"/>
          <p:nvPr/>
        </p:nvSpPr>
        <p:spPr>
          <a:xfrm>
            <a:off x="7262812" y="2553890"/>
            <a:ext cx="4160042"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a:ea typeface="+mn-lt"/>
                <a:cs typeface="+mn-lt"/>
              </a:rPr>
              <a:t>The pie chart include the racial breakdown of victims in the dataset, with White victims being the largest group, followed by Black victims. The chart also highlights the smaller percentage of victims from other racial groups.</a:t>
            </a:r>
            <a:endParaRPr lang="en-US"/>
          </a:p>
        </p:txBody>
      </p:sp>
    </p:spTree>
    <p:extLst>
      <p:ext uri="{BB962C8B-B14F-4D97-AF65-F5344CB8AC3E}">
        <p14:creationId xmlns:p14="http://schemas.microsoft.com/office/powerpoint/2010/main" val="1397880349"/>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888EDFB-224E-34A7-0FDC-061036131411}"/>
              </a:ext>
            </a:extLst>
          </p:cNvPr>
          <p:cNvSpPr>
            <a:spLocks noGrp="1"/>
          </p:cNvSpPr>
          <p:nvPr>
            <p:ph type="ftr" sz="quarter" idx="28"/>
          </p:nvPr>
        </p:nvSpPr>
        <p:spPr/>
        <p:txBody>
          <a:bodyPr/>
          <a:lstStyle/>
          <a:p>
            <a:r>
              <a:rPr lang="en-US"/>
              <a:t>Us Crime Analysis</a:t>
            </a:r>
          </a:p>
        </p:txBody>
      </p:sp>
      <p:sp>
        <p:nvSpPr>
          <p:cNvPr id="5" name="Slide Number Placeholder 4">
            <a:extLst>
              <a:ext uri="{FF2B5EF4-FFF2-40B4-BE49-F238E27FC236}">
                <a16:creationId xmlns:a16="http://schemas.microsoft.com/office/drawing/2014/main" id="{D1C1B5F1-A4EE-D80D-B8D1-AA6BFD0CA103}"/>
              </a:ext>
            </a:extLst>
          </p:cNvPr>
          <p:cNvSpPr>
            <a:spLocks noGrp="1"/>
          </p:cNvSpPr>
          <p:nvPr>
            <p:ph type="sldNum" sz="quarter" idx="29"/>
          </p:nvPr>
        </p:nvSpPr>
        <p:spPr/>
        <p:txBody>
          <a:bodyPr/>
          <a:lstStyle/>
          <a:p>
            <a:fld id="{47FEACEE-25B4-4A2D-B147-27296E36371D}" type="slidenum">
              <a:rPr lang="en-US" altLang="zh-CN" smtClean="0"/>
              <a:pPr/>
              <a:t>15</a:t>
            </a:fld>
            <a:endParaRPr lang="en-US" altLang="zh-CN"/>
          </a:p>
        </p:txBody>
      </p:sp>
      <p:pic>
        <p:nvPicPr>
          <p:cNvPr id="6" name="Picture 6">
            <a:extLst>
              <a:ext uri="{FF2B5EF4-FFF2-40B4-BE49-F238E27FC236}">
                <a16:creationId xmlns:a16="http://schemas.microsoft.com/office/drawing/2014/main" id="{0D351866-232D-CB75-4A80-6E95B8AA6BF8}"/>
              </a:ext>
            </a:extLst>
          </p:cNvPr>
          <p:cNvPicPr>
            <a:picLocks noChangeAspect="1"/>
          </p:cNvPicPr>
          <p:nvPr/>
        </p:nvPicPr>
        <p:blipFill>
          <a:blip r:embed="rId2"/>
          <a:stretch>
            <a:fillRect/>
          </a:stretch>
        </p:blipFill>
        <p:spPr>
          <a:xfrm>
            <a:off x="1110297" y="1423708"/>
            <a:ext cx="4689871" cy="3732093"/>
          </a:xfrm>
          <a:prstGeom prst="rect">
            <a:avLst/>
          </a:prstGeom>
        </p:spPr>
      </p:pic>
      <p:sp>
        <p:nvSpPr>
          <p:cNvPr id="7" name="TextBox 6">
            <a:extLst>
              <a:ext uri="{FF2B5EF4-FFF2-40B4-BE49-F238E27FC236}">
                <a16:creationId xmlns:a16="http://schemas.microsoft.com/office/drawing/2014/main" id="{41E96EC7-897F-C07E-E467-D08771C35FC5}"/>
              </a:ext>
            </a:extLst>
          </p:cNvPr>
          <p:cNvSpPr txBox="1"/>
          <p:nvPr/>
        </p:nvSpPr>
        <p:spPr>
          <a:xfrm>
            <a:off x="6590109" y="2274093"/>
            <a:ext cx="505896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a:ea typeface="+mn-lt"/>
                <a:cs typeface="+mn-lt"/>
              </a:rPr>
              <a:t>The stacked bar chart shows the number of incidents by weapon type and crime solved. The x-axis shows the different weapon types used in the incidents, and the y-axis shows the total number of incidents. The bars are stacked to show the breakdown of crime solved ('Yes' or 'No') for each weapon type.</a:t>
            </a:r>
            <a:endParaRPr lang="en-US"/>
          </a:p>
        </p:txBody>
      </p:sp>
    </p:spTree>
    <p:extLst>
      <p:ext uri="{BB962C8B-B14F-4D97-AF65-F5344CB8AC3E}">
        <p14:creationId xmlns:p14="http://schemas.microsoft.com/office/powerpoint/2010/main" val="3439680078"/>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8E4D3AB-2DA7-A8C4-A3D1-7B070A1E347A}"/>
              </a:ext>
            </a:extLst>
          </p:cNvPr>
          <p:cNvSpPr>
            <a:spLocks noGrp="1"/>
          </p:cNvSpPr>
          <p:nvPr>
            <p:ph type="ftr" sz="quarter" idx="28"/>
          </p:nvPr>
        </p:nvSpPr>
        <p:spPr/>
        <p:txBody>
          <a:bodyPr/>
          <a:lstStyle/>
          <a:p>
            <a:r>
              <a:rPr lang="en-US"/>
              <a:t>Us Crime Analysis</a:t>
            </a:r>
          </a:p>
        </p:txBody>
      </p:sp>
      <p:sp>
        <p:nvSpPr>
          <p:cNvPr id="5" name="Slide Number Placeholder 4">
            <a:extLst>
              <a:ext uri="{FF2B5EF4-FFF2-40B4-BE49-F238E27FC236}">
                <a16:creationId xmlns:a16="http://schemas.microsoft.com/office/drawing/2014/main" id="{00F743DB-2795-96F6-3BB4-AAA05DA4C929}"/>
              </a:ext>
            </a:extLst>
          </p:cNvPr>
          <p:cNvSpPr>
            <a:spLocks noGrp="1"/>
          </p:cNvSpPr>
          <p:nvPr>
            <p:ph type="sldNum" sz="quarter" idx="29"/>
          </p:nvPr>
        </p:nvSpPr>
        <p:spPr/>
        <p:txBody>
          <a:bodyPr/>
          <a:lstStyle/>
          <a:p>
            <a:fld id="{47FEACEE-25B4-4A2D-B147-27296E36371D}" type="slidenum">
              <a:rPr lang="en-US" altLang="zh-CN" smtClean="0"/>
              <a:pPr/>
              <a:t>16</a:t>
            </a:fld>
            <a:endParaRPr lang="en-US" altLang="zh-CN"/>
          </a:p>
        </p:txBody>
      </p:sp>
      <p:pic>
        <p:nvPicPr>
          <p:cNvPr id="3" name="Picture 2">
            <a:extLst>
              <a:ext uri="{FF2B5EF4-FFF2-40B4-BE49-F238E27FC236}">
                <a16:creationId xmlns:a16="http://schemas.microsoft.com/office/drawing/2014/main" id="{334F70B5-FEA3-F4FF-3BF3-2D3D756C9DFC}"/>
              </a:ext>
            </a:extLst>
          </p:cNvPr>
          <p:cNvPicPr>
            <a:picLocks noChangeAspect="1"/>
          </p:cNvPicPr>
          <p:nvPr/>
        </p:nvPicPr>
        <p:blipFill>
          <a:blip r:embed="rId2"/>
          <a:stretch>
            <a:fillRect/>
          </a:stretch>
        </p:blipFill>
        <p:spPr>
          <a:xfrm>
            <a:off x="813439" y="1026603"/>
            <a:ext cx="5767193" cy="3814193"/>
          </a:xfrm>
          <a:prstGeom prst="rect">
            <a:avLst/>
          </a:prstGeom>
        </p:spPr>
      </p:pic>
      <p:sp>
        <p:nvSpPr>
          <p:cNvPr id="2" name="TextBox 1">
            <a:extLst>
              <a:ext uri="{FF2B5EF4-FFF2-40B4-BE49-F238E27FC236}">
                <a16:creationId xmlns:a16="http://schemas.microsoft.com/office/drawing/2014/main" id="{ED907680-4F0F-039F-9CAE-27C440B023EA}"/>
              </a:ext>
            </a:extLst>
          </p:cNvPr>
          <p:cNvSpPr txBox="1"/>
          <p:nvPr/>
        </p:nvSpPr>
        <p:spPr>
          <a:xfrm>
            <a:off x="7032703" y="2269949"/>
            <a:ext cx="4345858" cy="1477328"/>
          </a:xfrm>
          <a:prstGeom prst="rect">
            <a:avLst/>
          </a:prstGeom>
        </p:spPr>
        <p:txBody>
          <a:bodyPr wrap="square" rtlCol="0">
            <a:spAutoFit/>
          </a:bodyPr>
          <a:lstStyle/>
          <a:p>
            <a:pPr>
              <a:lnSpc>
                <a:spcPct val="100000"/>
              </a:lnSpc>
              <a:spcBef>
                <a:spcPts val="0"/>
              </a:spcBef>
            </a:pPr>
            <a:r>
              <a:rPr lang="en-GB" b="0" i="0">
                <a:effectLst/>
                <a:latin typeface="+mj-lt"/>
              </a:rPr>
              <a:t>A Line Plot for Rape cases over the years define data as points or check marks above a number line, showing the frequency of each value. </a:t>
            </a:r>
            <a:r>
              <a:rPr lang="en-GB" sz="1800">
                <a:latin typeface="+mj-lt"/>
                <a:ea typeface="微软雅黑"/>
                <a:cs typeface="Posterama" panose="020B0504020200020000" pitchFamily="34" charset="0"/>
              </a:rPr>
              <a:t>It is a basic type of chart common in many fields.</a:t>
            </a:r>
            <a:endParaRPr lang="en-US" sz="1800">
              <a:latin typeface="+mj-lt"/>
              <a:ea typeface="微软雅黑"/>
              <a:cs typeface="Posterama" panose="020B0504020200020000" pitchFamily="34" charset="0"/>
            </a:endParaRPr>
          </a:p>
        </p:txBody>
      </p:sp>
    </p:spTree>
    <p:extLst>
      <p:ext uri="{BB962C8B-B14F-4D97-AF65-F5344CB8AC3E}">
        <p14:creationId xmlns:p14="http://schemas.microsoft.com/office/powerpoint/2010/main" val="1956228448"/>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7420E397-70FA-B524-F970-8CA5E744D76C}"/>
              </a:ext>
            </a:extLst>
          </p:cNvPr>
          <p:cNvSpPr>
            <a:spLocks noGrp="1"/>
          </p:cNvSpPr>
          <p:nvPr>
            <p:ph type="ftr" sz="quarter" idx="28"/>
          </p:nvPr>
        </p:nvSpPr>
        <p:spPr/>
        <p:txBody>
          <a:bodyPr/>
          <a:lstStyle/>
          <a:p>
            <a:r>
              <a:rPr lang="en-US"/>
              <a:t>Us Crime Analysis</a:t>
            </a:r>
          </a:p>
        </p:txBody>
      </p:sp>
      <p:sp>
        <p:nvSpPr>
          <p:cNvPr id="5" name="Slide Number Placeholder 4">
            <a:extLst>
              <a:ext uri="{FF2B5EF4-FFF2-40B4-BE49-F238E27FC236}">
                <a16:creationId xmlns:a16="http://schemas.microsoft.com/office/drawing/2014/main" id="{7B4A2ED8-4F67-792C-3B5C-48AACDAB9DB3}"/>
              </a:ext>
            </a:extLst>
          </p:cNvPr>
          <p:cNvSpPr>
            <a:spLocks noGrp="1"/>
          </p:cNvSpPr>
          <p:nvPr>
            <p:ph type="sldNum" sz="quarter" idx="29"/>
          </p:nvPr>
        </p:nvSpPr>
        <p:spPr/>
        <p:txBody>
          <a:bodyPr/>
          <a:lstStyle/>
          <a:p>
            <a:fld id="{47FEACEE-25B4-4A2D-B147-27296E36371D}" type="slidenum">
              <a:rPr lang="en-US" altLang="zh-CN" smtClean="0"/>
              <a:pPr/>
              <a:t>17</a:t>
            </a:fld>
            <a:endParaRPr lang="en-US" altLang="zh-CN"/>
          </a:p>
        </p:txBody>
      </p:sp>
      <p:pic>
        <p:nvPicPr>
          <p:cNvPr id="9" name="Picture 9" descr="Chart&#10;&#10;Description automatically generated">
            <a:extLst>
              <a:ext uri="{FF2B5EF4-FFF2-40B4-BE49-F238E27FC236}">
                <a16:creationId xmlns:a16="http://schemas.microsoft.com/office/drawing/2014/main" id="{60D5A287-9A62-985C-0A0F-485752ED87E0}"/>
              </a:ext>
            </a:extLst>
          </p:cNvPr>
          <p:cNvPicPr>
            <a:picLocks noChangeAspect="1"/>
          </p:cNvPicPr>
          <p:nvPr/>
        </p:nvPicPr>
        <p:blipFill>
          <a:blip r:embed="rId2"/>
          <a:stretch>
            <a:fillRect/>
          </a:stretch>
        </p:blipFill>
        <p:spPr>
          <a:xfrm>
            <a:off x="1545975" y="1143837"/>
            <a:ext cx="8725785" cy="5074083"/>
          </a:xfrm>
          <a:prstGeom prst="rect">
            <a:avLst/>
          </a:prstGeom>
        </p:spPr>
      </p:pic>
      <p:sp>
        <p:nvSpPr>
          <p:cNvPr id="10" name="Title 1">
            <a:extLst>
              <a:ext uri="{FF2B5EF4-FFF2-40B4-BE49-F238E27FC236}">
                <a16:creationId xmlns:a16="http://schemas.microsoft.com/office/drawing/2014/main" id="{61385BE9-968A-74FD-E787-501C30D0FEB9}"/>
              </a:ext>
            </a:extLst>
          </p:cNvPr>
          <p:cNvSpPr>
            <a:spLocks noGrp="1"/>
          </p:cNvSpPr>
          <p:nvPr>
            <p:ph type="title"/>
          </p:nvPr>
        </p:nvSpPr>
        <p:spPr>
          <a:xfrm>
            <a:off x="130425" y="172779"/>
            <a:ext cx="10515600" cy="1115434"/>
          </a:xfrm>
        </p:spPr>
        <p:txBody>
          <a:bodyPr/>
          <a:lstStyle/>
          <a:p>
            <a:r>
              <a:rPr lang="en-US"/>
              <a:t>7. Interactive Visualizations:</a:t>
            </a:r>
          </a:p>
        </p:txBody>
      </p:sp>
    </p:spTree>
    <p:extLst>
      <p:ext uri="{BB962C8B-B14F-4D97-AF65-F5344CB8AC3E}">
        <p14:creationId xmlns:p14="http://schemas.microsoft.com/office/powerpoint/2010/main" val="1624515874"/>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E016853-09C4-F624-E843-0E2CD21B324B}"/>
              </a:ext>
            </a:extLst>
          </p:cNvPr>
          <p:cNvSpPr>
            <a:spLocks noGrp="1"/>
          </p:cNvSpPr>
          <p:nvPr>
            <p:ph type="ftr" sz="quarter" idx="28"/>
          </p:nvPr>
        </p:nvSpPr>
        <p:spPr/>
        <p:txBody>
          <a:bodyPr/>
          <a:lstStyle/>
          <a:p>
            <a:r>
              <a:rPr lang="en-US"/>
              <a:t>Us Crime Analysis</a:t>
            </a:r>
          </a:p>
        </p:txBody>
      </p:sp>
      <p:sp>
        <p:nvSpPr>
          <p:cNvPr id="5" name="Slide Number Placeholder 4">
            <a:extLst>
              <a:ext uri="{FF2B5EF4-FFF2-40B4-BE49-F238E27FC236}">
                <a16:creationId xmlns:a16="http://schemas.microsoft.com/office/drawing/2014/main" id="{038857B9-238F-21EA-3C67-009C0367147C}"/>
              </a:ext>
            </a:extLst>
          </p:cNvPr>
          <p:cNvSpPr>
            <a:spLocks noGrp="1"/>
          </p:cNvSpPr>
          <p:nvPr>
            <p:ph type="sldNum" sz="quarter" idx="29"/>
          </p:nvPr>
        </p:nvSpPr>
        <p:spPr/>
        <p:txBody>
          <a:bodyPr/>
          <a:lstStyle/>
          <a:p>
            <a:fld id="{47FEACEE-25B4-4A2D-B147-27296E36371D}" type="slidenum">
              <a:rPr lang="en-US" altLang="zh-CN" smtClean="0"/>
              <a:pPr/>
              <a:t>18</a:t>
            </a:fld>
            <a:endParaRPr lang="en-US" altLang="zh-CN"/>
          </a:p>
        </p:txBody>
      </p:sp>
      <p:pic>
        <p:nvPicPr>
          <p:cNvPr id="7" name="Picture 7" descr="Chart, bar chart&#10;&#10;Description automatically generated">
            <a:extLst>
              <a:ext uri="{FF2B5EF4-FFF2-40B4-BE49-F238E27FC236}">
                <a16:creationId xmlns:a16="http://schemas.microsoft.com/office/drawing/2014/main" id="{F01CB810-CD2E-A7C0-8D0D-3CB4518D4507}"/>
              </a:ext>
            </a:extLst>
          </p:cNvPr>
          <p:cNvPicPr>
            <a:picLocks noChangeAspect="1"/>
          </p:cNvPicPr>
          <p:nvPr/>
        </p:nvPicPr>
        <p:blipFill>
          <a:blip r:embed="rId2"/>
          <a:stretch>
            <a:fillRect/>
          </a:stretch>
        </p:blipFill>
        <p:spPr>
          <a:xfrm>
            <a:off x="1792010" y="244375"/>
            <a:ext cx="8602220" cy="6283947"/>
          </a:xfrm>
          <a:prstGeom prst="rect">
            <a:avLst/>
          </a:prstGeom>
        </p:spPr>
      </p:pic>
    </p:spTree>
    <p:extLst>
      <p:ext uri="{BB962C8B-B14F-4D97-AF65-F5344CB8AC3E}">
        <p14:creationId xmlns:p14="http://schemas.microsoft.com/office/powerpoint/2010/main" val="781267183"/>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DC337-CD6E-A903-4D78-6838977F4422}"/>
              </a:ext>
            </a:extLst>
          </p:cNvPr>
          <p:cNvSpPr>
            <a:spLocks noGrp="1"/>
          </p:cNvSpPr>
          <p:nvPr>
            <p:ph type="title"/>
          </p:nvPr>
        </p:nvSpPr>
        <p:spPr/>
        <p:txBody>
          <a:bodyPr/>
          <a:lstStyle/>
          <a:p>
            <a:r>
              <a:rPr lang="en-US"/>
              <a:t>8. Key takeaways:</a:t>
            </a:r>
          </a:p>
        </p:txBody>
      </p:sp>
      <p:sp>
        <p:nvSpPr>
          <p:cNvPr id="4" name="Footer Placeholder 3">
            <a:extLst>
              <a:ext uri="{FF2B5EF4-FFF2-40B4-BE49-F238E27FC236}">
                <a16:creationId xmlns:a16="http://schemas.microsoft.com/office/drawing/2014/main" id="{281F5FDB-B526-7588-597C-73B7FDCA27D6}"/>
              </a:ext>
            </a:extLst>
          </p:cNvPr>
          <p:cNvSpPr>
            <a:spLocks noGrp="1"/>
          </p:cNvSpPr>
          <p:nvPr>
            <p:ph type="ftr" sz="quarter" idx="28"/>
          </p:nvPr>
        </p:nvSpPr>
        <p:spPr/>
        <p:txBody>
          <a:bodyPr/>
          <a:lstStyle/>
          <a:p>
            <a:r>
              <a:rPr lang="en-US"/>
              <a:t>Us Crime Analysis</a:t>
            </a:r>
          </a:p>
        </p:txBody>
      </p:sp>
      <p:sp>
        <p:nvSpPr>
          <p:cNvPr id="5" name="Slide Number Placeholder 4">
            <a:extLst>
              <a:ext uri="{FF2B5EF4-FFF2-40B4-BE49-F238E27FC236}">
                <a16:creationId xmlns:a16="http://schemas.microsoft.com/office/drawing/2014/main" id="{291498BC-9C21-9F29-2C2C-8F3A882DFF1C}"/>
              </a:ext>
            </a:extLst>
          </p:cNvPr>
          <p:cNvSpPr>
            <a:spLocks noGrp="1"/>
          </p:cNvSpPr>
          <p:nvPr>
            <p:ph type="sldNum" sz="quarter" idx="29"/>
          </p:nvPr>
        </p:nvSpPr>
        <p:spPr/>
        <p:txBody>
          <a:bodyPr/>
          <a:lstStyle/>
          <a:p>
            <a:fld id="{47FEACEE-25B4-4A2D-B147-27296E36371D}" type="slidenum">
              <a:rPr lang="en-US" altLang="zh-CN" smtClean="0"/>
              <a:pPr/>
              <a:t>19</a:t>
            </a:fld>
            <a:endParaRPr lang="en-US" altLang="zh-CN"/>
          </a:p>
        </p:txBody>
      </p:sp>
      <p:sp>
        <p:nvSpPr>
          <p:cNvPr id="10" name="TextBox 9">
            <a:extLst>
              <a:ext uri="{FF2B5EF4-FFF2-40B4-BE49-F238E27FC236}">
                <a16:creationId xmlns:a16="http://schemas.microsoft.com/office/drawing/2014/main" id="{2D30C01F-1AE9-AADC-C2A1-2D0D14070240}"/>
              </a:ext>
            </a:extLst>
          </p:cNvPr>
          <p:cNvSpPr txBox="1"/>
          <p:nvPr/>
        </p:nvSpPr>
        <p:spPr>
          <a:xfrm>
            <a:off x="952500" y="3976686"/>
            <a:ext cx="1014888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800">
              <a:latin typeface="Posterama" panose="020B0504020200020000" pitchFamily="34" charset="0"/>
              <a:ea typeface="微软雅黑"/>
              <a:cs typeface="Posterama" panose="020B0504020200020000" pitchFamily="34" charset="0"/>
            </a:endParaRPr>
          </a:p>
        </p:txBody>
      </p:sp>
      <p:sp>
        <p:nvSpPr>
          <p:cNvPr id="9" name="TextBox 8">
            <a:extLst>
              <a:ext uri="{FF2B5EF4-FFF2-40B4-BE49-F238E27FC236}">
                <a16:creationId xmlns:a16="http://schemas.microsoft.com/office/drawing/2014/main" id="{2D17DB26-E491-22EC-D13B-59EFEE53BDE1}"/>
              </a:ext>
            </a:extLst>
          </p:cNvPr>
          <p:cNvSpPr txBox="1"/>
          <p:nvPr/>
        </p:nvSpPr>
        <p:spPr>
          <a:xfrm>
            <a:off x="587829" y="1970603"/>
            <a:ext cx="11147631" cy="4247317"/>
          </a:xfrm>
          <a:prstGeom prst="rect">
            <a:avLst/>
          </a:prstGeom>
        </p:spPr>
        <p:txBody>
          <a:bodyPr wrap="square" lIns="91440" tIns="45720" rIns="91440" bIns="45720" rtlCol="0" anchor="t">
            <a:spAutoFit/>
          </a:bodyPr>
          <a:lstStyle/>
          <a:p>
            <a:pPr marL="285750" indent="-285750">
              <a:buFont typeface="Arial"/>
              <a:buChar char="•"/>
            </a:pPr>
            <a:r>
              <a:rPr lang="en-GB">
                <a:latin typeface="Posterama Text SemiBold"/>
                <a:ea typeface="微软雅黑"/>
                <a:cs typeface="Times New Roman"/>
              </a:rPr>
              <a:t>Trends of different crimes over the years were analysed</a:t>
            </a:r>
          </a:p>
          <a:p>
            <a:pPr marL="285750" indent="-285750">
              <a:buFont typeface="Arial"/>
              <a:buChar char="•"/>
            </a:pPr>
            <a:endParaRPr lang="en-GB">
              <a:latin typeface="Posterama Text SemiBold"/>
              <a:ea typeface="微软雅黑"/>
              <a:cs typeface="Times New Roman"/>
            </a:endParaRPr>
          </a:p>
          <a:p>
            <a:pPr marL="285750" indent="-285750">
              <a:buFont typeface="Arial"/>
              <a:buChar char="•"/>
            </a:pPr>
            <a:r>
              <a:rPr lang="en-GB">
                <a:latin typeface="Posterama Text SemiBold"/>
                <a:ea typeface="微软雅黑"/>
                <a:cs typeface="Times New Roman"/>
              </a:rPr>
              <a:t>The race of victims who were most affected was determined</a:t>
            </a:r>
          </a:p>
          <a:p>
            <a:pPr marL="285750" indent="-285750">
              <a:buFont typeface="Arial"/>
              <a:buChar char="•"/>
            </a:pPr>
            <a:endParaRPr lang="en-GB">
              <a:latin typeface="Posterama Text SemiBold"/>
            </a:endParaRPr>
          </a:p>
          <a:p>
            <a:pPr marL="285750" indent="-285750">
              <a:buFont typeface="Arial"/>
              <a:buChar char="•"/>
            </a:pPr>
            <a:r>
              <a:rPr lang="en-GB">
                <a:latin typeface="Posterama Text SemiBold"/>
                <a:ea typeface="微软雅黑"/>
                <a:cs typeface="Times New Roman"/>
              </a:rPr>
              <a:t>The relationship between the perpetrator and victim was explored</a:t>
            </a:r>
          </a:p>
          <a:p>
            <a:pPr marL="285750" indent="-285750">
              <a:buFont typeface="Arial"/>
              <a:buChar char="•"/>
            </a:pPr>
            <a:endParaRPr lang="en-GB">
              <a:latin typeface="Posterama Text SemiBold"/>
            </a:endParaRPr>
          </a:p>
          <a:p>
            <a:pPr marL="285750" indent="-285750">
              <a:buFont typeface="Arial"/>
              <a:buChar char="•"/>
            </a:pPr>
            <a:r>
              <a:rPr lang="en-GB">
                <a:latin typeface="Posterama Text SemiBold"/>
                <a:ea typeface="微软雅黑"/>
                <a:cs typeface="Times New Roman"/>
              </a:rPr>
              <a:t>The number of crimes solved out of the total reports was analysed</a:t>
            </a:r>
          </a:p>
          <a:p>
            <a:pPr marL="285750" indent="-285750">
              <a:buFont typeface="Arial"/>
              <a:buChar char="•"/>
            </a:pPr>
            <a:endParaRPr lang="en-GB">
              <a:latin typeface="Posterama Text SemiBold"/>
              <a:ea typeface="微软雅黑"/>
              <a:cs typeface="Times New Roman"/>
            </a:endParaRPr>
          </a:p>
          <a:p>
            <a:pPr marL="285750" indent="-285750">
              <a:buFont typeface="Arial"/>
              <a:buChar char="•"/>
            </a:pPr>
            <a:r>
              <a:rPr lang="en-GB">
                <a:latin typeface="Posterama Text SemiBold"/>
                <a:ea typeface="微软雅黑"/>
                <a:cs typeface="Times New Roman"/>
              </a:rPr>
              <a:t>The types of weapons used in crimes were identified</a:t>
            </a:r>
          </a:p>
          <a:p>
            <a:pPr marL="285750" indent="-285750">
              <a:buFont typeface="Arial"/>
              <a:buChar char="•"/>
            </a:pPr>
            <a:endParaRPr lang="en-GB">
              <a:latin typeface="Posterama Text SemiBold"/>
            </a:endParaRPr>
          </a:p>
          <a:p>
            <a:pPr marL="285750" indent="-285750">
              <a:buFont typeface="Arial"/>
              <a:buChar char="•"/>
            </a:pPr>
            <a:r>
              <a:rPr lang="en-GB">
                <a:latin typeface="Posterama Text SemiBold"/>
                <a:ea typeface="微软雅黑"/>
                <a:cs typeface="Times New Roman"/>
              </a:rPr>
              <a:t>States with the highest and lowest number of reported crimes were identified</a:t>
            </a:r>
          </a:p>
          <a:p>
            <a:pPr marL="285750" indent="-285750">
              <a:buFont typeface="Arial"/>
              <a:buChar char="•"/>
            </a:pPr>
            <a:endParaRPr lang="en-GB">
              <a:latin typeface="Posterama Text SemiBold"/>
              <a:ea typeface="微软雅黑"/>
              <a:cs typeface="Times New Roman"/>
            </a:endParaRPr>
          </a:p>
          <a:p>
            <a:endParaRPr lang="en-GB">
              <a:latin typeface="Posterama Text SemiBold"/>
            </a:endParaRPr>
          </a:p>
          <a:p>
            <a:pPr algn="just"/>
            <a:endParaRPr lang="en-GB" sz="1800">
              <a:latin typeface="Posterama Text SemiBold"/>
              <a:ea typeface="微软雅黑"/>
              <a:cs typeface="Posterama"/>
            </a:endParaRPr>
          </a:p>
          <a:p>
            <a:endParaRPr lang="en-GB">
              <a:latin typeface="Posterama Text SemiBold"/>
              <a:ea typeface="微软雅黑"/>
              <a:cs typeface="Posterama"/>
            </a:endParaRPr>
          </a:p>
        </p:txBody>
      </p:sp>
    </p:spTree>
    <p:extLst>
      <p:ext uri="{BB962C8B-B14F-4D97-AF65-F5344CB8AC3E}">
        <p14:creationId xmlns:p14="http://schemas.microsoft.com/office/powerpoint/2010/main" val="317804133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0FF2A-3F01-FB91-B45B-BDB3B28B3DA0}"/>
              </a:ext>
            </a:extLst>
          </p:cNvPr>
          <p:cNvSpPr>
            <a:spLocks noGrp="1"/>
          </p:cNvSpPr>
          <p:nvPr>
            <p:ph type="title"/>
          </p:nvPr>
        </p:nvSpPr>
        <p:spPr>
          <a:xfrm>
            <a:off x="484632" y="628305"/>
            <a:ext cx="10515600" cy="1115434"/>
          </a:xfrm>
        </p:spPr>
        <p:txBody>
          <a:bodyPr/>
          <a:lstStyle/>
          <a:p>
            <a:r>
              <a:rPr lang="en-US"/>
              <a:t>Contents:</a:t>
            </a:r>
          </a:p>
        </p:txBody>
      </p:sp>
      <p:sp>
        <p:nvSpPr>
          <p:cNvPr id="4" name="Footer Placeholder 3">
            <a:extLst>
              <a:ext uri="{FF2B5EF4-FFF2-40B4-BE49-F238E27FC236}">
                <a16:creationId xmlns:a16="http://schemas.microsoft.com/office/drawing/2014/main" id="{32CFD6CC-1482-AE9E-11FA-E8FB7BDE031C}"/>
              </a:ext>
            </a:extLst>
          </p:cNvPr>
          <p:cNvSpPr>
            <a:spLocks noGrp="1"/>
          </p:cNvSpPr>
          <p:nvPr>
            <p:ph type="ftr" sz="quarter" idx="28"/>
          </p:nvPr>
        </p:nvSpPr>
        <p:spPr/>
        <p:txBody>
          <a:bodyPr/>
          <a:lstStyle/>
          <a:p>
            <a:r>
              <a:rPr lang="en-US">
                <a:ea typeface="+mn-lt"/>
                <a:cs typeface="+mn-lt"/>
              </a:rPr>
              <a:t>US Crime Analysis</a:t>
            </a:r>
          </a:p>
        </p:txBody>
      </p:sp>
      <p:sp>
        <p:nvSpPr>
          <p:cNvPr id="5" name="Slide Number Placeholder 4">
            <a:extLst>
              <a:ext uri="{FF2B5EF4-FFF2-40B4-BE49-F238E27FC236}">
                <a16:creationId xmlns:a16="http://schemas.microsoft.com/office/drawing/2014/main" id="{DCD938ED-D0A2-ACB3-1FCF-2C4B9BA494AB}"/>
              </a:ext>
            </a:extLst>
          </p:cNvPr>
          <p:cNvSpPr>
            <a:spLocks noGrp="1"/>
          </p:cNvSpPr>
          <p:nvPr>
            <p:ph type="sldNum" sz="quarter" idx="29"/>
          </p:nvPr>
        </p:nvSpPr>
        <p:spPr/>
        <p:txBody>
          <a:bodyPr/>
          <a:lstStyle/>
          <a:p>
            <a:fld id="{47FEACEE-25B4-4A2D-B147-27296E36371D}" type="slidenum">
              <a:rPr lang="en-US" altLang="zh-CN" smtClean="0"/>
              <a:pPr/>
              <a:t>2</a:t>
            </a:fld>
            <a:endParaRPr lang="en-US" altLang="zh-CN"/>
          </a:p>
        </p:txBody>
      </p:sp>
      <p:sp>
        <p:nvSpPr>
          <p:cNvPr id="6" name="TextBox 5">
            <a:extLst>
              <a:ext uri="{FF2B5EF4-FFF2-40B4-BE49-F238E27FC236}">
                <a16:creationId xmlns:a16="http://schemas.microsoft.com/office/drawing/2014/main" id="{D57DBF0B-2E9D-9BB9-5624-0177C64CC4E3}"/>
              </a:ext>
            </a:extLst>
          </p:cNvPr>
          <p:cNvSpPr txBox="1"/>
          <p:nvPr/>
        </p:nvSpPr>
        <p:spPr>
          <a:xfrm>
            <a:off x="700593" y="1743739"/>
            <a:ext cx="10191749" cy="33733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Tx/>
              <a:buAutoNum type="arabicPeriod"/>
            </a:pPr>
            <a:r>
              <a:rPr lang="en-US">
                <a:solidFill>
                  <a:srgbClr val="000000"/>
                </a:solidFill>
                <a:latin typeface="+mj-lt"/>
                <a:ea typeface="微软雅黑"/>
                <a:cs typeface="Posterama"/>
              </a:rPr>
              <a:t>Hypothesis and Questions</a:t>
            </a:r>
          </a:p>
          <a:p>
            <a:pPr marL="342900" indent="-342900">
              <a:lnSpc>
                <a:spcPct val="150000"/>
              </a:lnSpc>
              <a:buFontTx/>
              <a:buAutoNum type="arabicPeriod"/>
            </a:pPr>
            <a:r>
              <a:rPr lang="en-US">
                <a:solidFill>
                  <a:srgbClr val="000000"/>
                </a:solidFill>
                <a:latin typeface="+mj-lt"/>
                <a:ea typeface="微软雅黑"/>
                <a:cs typeface="Posterama"/>
              </a:rPr>
              <a:t>Data Cleaning Process and Dictionary</a:t>
            </a:r>
          </a:p>
          <a:p>
            <a:pPr marL="342900" indent="-342900">
              <a:lnSpc>
                <a:spcPct val="150000"/>
              </a:lnSpc>
              <a:buFontTx/>
              <a:buAutoNum type="arabicPeriod"/>
            </a:pPr>
            <a:r>
              <a:rPr lang="en-US">
                <a:solidFill>
                  <a:srgbClr val="000000"/>
                </a:solidFill>
                <a:latin typeface="+mj-lt"/>
                <a:ea typeface="微软雅黑"/>
                <a:cs typeface="Posterama"/>
              </a:rPr>
              <a:t>Data Storage</a:t>
            </a:r>
          </a:p>
          <a:p>
            <a:pPr marL="342900" indent="-342900">
              <a:lnSpc>
                <a:spcPct val="150000"/>
              </a:lnSpc>
              <a:buFontTx/>
              <a:buAutoNum type="arabicPeriod"/>
            </a:pPr>
            <a:r>
              <a:rPr lang="en-US">
                <a:latin typeface="+mj-lt"/>
                <a:ea typeface="+mn-lt"/>
                <a:cs typeface="+mn-lt"/>
              </a:rPr>
              <a:t>Statistical Description</a:t>
            </a:r>
          </a:p>
          <a:p>
            <a:pPr marL="342900" indent="-342900">
              <a:lnSpc>
                <a:spcPct val="150000"/>
              </a:lnSpc>
              <a:buFontTx/>
              <a:buAutoNum type="arabicPeriod"/>
            </a:pPr>
            <a:r>
              <a:rPr lang="en-US" sz="1800">
                <a:latin typeface="+mj-lt"/>
              </a:rPr>
              <a:t>Variable Relationship</a:t>
            </a:r>
            <a:endParaRPr lang="en-US">
              <a:latin typeface="+mj-lt"/>
              <a:ea typeface="+mn-lt"/>
              <a:cs typeface="+mn-lt"/>
            </a:endParaRPr>
          </a:p>
          <a:p>
            <a:pPr marL="342900" indent="-342900">
              <a:lnSpc>
                <a:spcPct val="150000"/>
              </a:lnSpc>
              <a:buFontTx/>
              <a:buAutoNum type="arabicPeriod"/>
            </a:pPr>
            <a:r>
              <a:rPr lang="en-US">
                <a:latin typeface="+mj-lt"/>
                <a:ea typeface="+mn-lt"/>
                <a:cs typeface="+mn-lt"/>
              </a:rPr>
              <a:t>Plots</a:t>
            </a:r>
          </a:p>
          <a:p>
            <a:pPr marL="342900" indent="-342900">
              <a:lnSpc>
                <a:spcPct val="150000"/>
              </a:lnSpc>
              <a:buFontTx/>
              <a:buAutoNum type="arabicPeriod"/>
            </a:pPr>
            <a:r>
              <a:rPr lang="en-US">
                <a:latin typeface="+mj-lt"/>
                <a:ea typeface="+mn-lt"/>
                <a:cs typeface="+mn-lt"/>
              </a:rPr>
              <a:t>Interactive Visualizations</a:t>
            </a:r>
          </a:p>
          <a:p>
            <a:pPr marL="342900" indent="-342900">
              <a:lnSpc>
                <a:spcPct val="150000"/>
              </a:lnSpc>
              <a:buFontTx/>
              <a:buAutoNum type="arabicPeriod"/>
            </a:pPr>
            <a:r>
              <a:rPr lang="en-US">
                <a:latin typeface="+mj-lt"/>
                <a:ea typeface="+mn-lt"/>
                <a:cs typeface="+mn-lt"/>
              </a:rPr>
              <a:t>Key takeaways</a:t>
            </a:r>
          </a:p>
        </p:txBody>
      </p:sp>
    </p:spTree>
    <p:extLst>
      <p:ext uri="{BB962C8B-B14F-4D97-AF65-F5344CB8AC3E}">
        <p14:creationId xmlns:p14="http://schemas.microsoft.com/office/powerpoint/2010/main" val="1304205156"/>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148D2-D7CF-21F3-7565-98A06F5B23D7}"/>
              </a:ext>
            </a:extLst>
          </p:cNvPr>
          <p:cNvSpPr>
            <a:spLocks noGrp="1"/>
          </p:cNvSpPr>
          <p:nvPr>
            <p:ph type="title"/>
          </p:nvPr>
        </p:nvSpPr>
        <p:spPr>
          <a:xfrm>
            <a:off x="4599432" y="2503024"/>
            <a:ext cx="10515600" cy="1115434"/>
          </a:xfrm>
        </p:spPr>
        <p:txBody>
          <a:bodyPr/>
          <a:lstStyle/>
          <a:p>
            <a:r>
              <a:rPr lang="en-GB"/>
              <a:t>Questions?</a:t>
            </a:r>
            <a:endParaRPr lang="en-US"/>
          </a:p>
        </p:txBody>
      </p:sp>
      <p:sp>
        <p:nvSpPr>
          <p:cNvPr id="4" name="Footer Placeholder 3">
            <a:extLst>
              <a:ext uri="{FF2B5EF4-FFF2-40B4-BE49-F238E27FC236}">
                <a16:creationId xmlns:a16="http://schemas.microsoft.com/office/drawing/2014/main" id="{F37FAC3B-3EBC-F2F3-06A0-642CD4B1D61A}"/>
              </a:ext>
            </a:extLst>
          </p:cNvPr>
          <p:cNvSpPr>
            <a:spLocks noGrp="1"/>
          </p:cNvSpPr>
          <p:nvPr>
            <p:ph type="ftr" sz="quarter" idx="28"/>
          </p:nvPr>
        </p:nvSpPr>
        <p:spPr/>
        <p:txBody>
          <a:bodyPr/>
          <a:lstStyle/>
          <a:p>
            <a:r>
              <a:rPr lang="en-US"/>
              <a:t>Us Crime Analysis</a:t>
            </a:r>
          </a:p>
        </p:txBody>
      </p:sp>
      <p:sp>
        <p:nvSpPr>
          <p:cNvPr id="5" name="Slide Number Placeholder 4">
            <a:extLst>
              <a:ext uri="{FF2B5EF4-FFF2-40B4-BE49-F238E27FC236}">
                <a16:creationId xmlns:a16="http://schemas.microsoft.com/office/drawing/2014/main" id="{0C5254EE-C698-6CED-0414-5BAA4AFE3778}"/>
              </a:ext>
            </a:extLst>
          </p:cNvPr>
          <p:cNvSpPr>
            <a:spLocks noGrp="1"/>
          </p:cNvSpPr>
          <p:nvPr>
            <p:ph type="sldNum" sz="quarter" idx="29"/>
          </p:nvPr>
        </p:nvSpPr>
        <p:spPr/>
        <p:txBody>
          <a:bodyPr/>
          <a:lstStyle/>
          <a:p>
            <a:fld id="{47FEACEE-25B4-4A2D-B147-27296E36371D}" type="slidenum">
              <a:rPr lang="en-US" altLang="zh-CN" smtClean="0"/>
              <a:pPr/>
              <a:t>20</a:t>
            </a:fld>
            <a:endParaRPr lang="en-US" altLang="zh-CN"/>
          </a:p>
        </p:txBody>
      </p:sp>
    </p:spTree>
    <p:extLst>
      <p:ext uri="{BB962C8B-B14F-4D97-AF65-F5344CB8AC3E}">
        <p14:creationId xmlns:p14="http://schemas.microsoft.com/office/powerpoint/2010/main" val="4030488170"/>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C553D8D-B697-DBD5-D7A9-10DEBC8E9493}"/>
              </a:ext>
            </a:extLst>
          </p:cNvPr>
          <p:cNvSpPr>
            <a:spLocks noGrp="1"/>
          </p:cNvSpPr>
          <p:nvPr>
            <p:ph type="sldNum" sz="quarter" idx="29"/>
          </p:nvPr>
        </p:nvSpPr>
        <p:spPr/>
        <p:txBody>
          <a:bodyPr/>
          <a:lstStyle/>
          <a:p>
            <a:fld id="{47FEACEE-25B4-4A2D-B147-27296E36371D}" type="slidenum">
              <a:rPr lang="en-US" altLang="zh-CN" smtClean="0"/>
              <a:pPr/>
              <a:t>21</a:t>
            </a:fld>
            <a:endParaRPr lang="en-US" altLang="zh-CN"/>
          </a:p>
        </p:txBody>
      </p:sp>
      <p:pic>
        <p:nvPicPr>
          <p:cNvPr id="6" name="Picture 6" descr="A picture containing text, person, person, suit&#10;&#10;Description automatically generated">
            <a:extLst>
              <a:ext uri="{FF2B5EF4-FFF2-40B4-BE49-F238E27FC236}">
                <a16:creationId xmlns:a16="http://schemas.microsoft.com/office/drawing/2014/main" id="{67C3D2E7-9F35-C32B-443F-612CE1696B2E}"/>
              </a:ext>
            </a:extLst>
          </p:cNvPr>
          <p:cNvPicPr>
            <a:picLocks noChangeAspect="1"/>
          </p:cNvPicPr>
          <p:nvPr/>
        </p:nvPicPr>
        <p:blipFill>
          <a:blip r:embed="rId2"/>
          <a:stretch>
            <a:fillRect/>
          </a:stretch>
        </p:blipFill>
        <p:spPr>
          <a:xfrm>
            <a:off x="2652117" y="1655564"/>
            <a:ext cx="6887765" cy="3546871"/>
          </a:xfrm>
          <a:prstGeom prst="rect">
            <a:avLst/>
          </a:prstGeom>
        </p:spPr>
      </p:pic>
    </p:spTree>
    <p:extLst>
      <p:ext uri="{BB962C8B-B14F-4D97-AF65-F5344CB8AC3E}">
        <p14:creationId xmlns:p14="http://schemas.microsoft.com/office/powerpoint/2010/main" val="272816704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16DB2-0783-658A-E05E-5707E304E0F3}"/>
              </a:ext>
            </a:extLst>
          </p:cNvPr>
          <p:cNvSpPr>
            <a:spLocks noGrp="1"/>
          </p:cNvSpPr>
          <p:nvPr>
            <p:ph type="title"/>
          </p:nvPr>
        </p:nvSpPr>
        <p:spPr>
          <a:xfrm>
            <a:off x="484632" y="526740"/>
            <a:ext cx="10515600" cy="1115434"/>
          </a:xfrm>
        </p:spPr>
        <p:txBody>
          <a:bodyPr/>
          <a:lstStyle/>
          <a:p>
            <a:r>
              <a:rPr lang="en-US"/>
              <a:t>1. Hypothesis and Questions:</a:t>
            </a:r>
          </a:p>
        </p:txBody>
      </p:sp>
      <p:sp>
        <p:nvSpPr>
          <p:cNvPr id="4" name="Footer Placeholder 3">
            <a:extLst>
              <a:ext uri="{FF2B5EF4-FFF2-40B4-BE49-F238E27FC236}">
                <a16:creationId xmlns:a16="http://schemas.microsoft.com/office/drawing/2014/main" id="{763C0D96-B1D4-F662-3910-FF1085CF7B96}"/>
              </a:ext>
            </a:extLst>
          </p:cNvPr>
          <p:cNvSpPr>
            <a:spLocks noGrp="1"/>
          </p:cNvSpPr>
          <p:nvPr>
            <p:ph type="ftr" sz="quarter" idx="28"/>
          </p:nvPr>
        </p:nvSpPr>
        <p:spPr/>
        <p:txBody>
          <a:bodyPr/>
          <a:lstStyle/>
          <a:p>
            <a:r>
              <a:rPr lang="en-US">
                <a:ea typeface="+mn-lt"/>
                <a:cs typeface="+mn-lt"/>
              </a:rPr>
              <a:t>US Crime Analysis</a:t>
            </a:r>
          </a:p>
        </p:txBody>
      </p:sp>
      <p:sp>
        <p:nvSpPr>
          <p:cNvPr id="5" name="Slide Number Placeholder 4">
            <a:extLst>
              <a:ext uri="{FF2B5EF4-FFF2-40B4-BE49-F238E27FC236}">
                <a16:creationId xmlns:a16="http://schemas.microsoft.com/office/drawing/2014/main" id="{C75D5519-61CA-47D2-F599-3F441E7619CC}"/>
              </a:ext>
            </a:extLst>
          </p:cNvPr>
          <p:cNvSpPr>
            <a:spLocks noGrp="1"/>
          </p:cNvSpPr>
          <p:nvPr>
            <p:ph type="sldNum" sz="quarter" idx="29"/>
          </p:nvPr>
        </p:nvSpPr>
        <p:spPr/>
        <p:txBody>
          <a:bodyPr/>
          <a:lstStyle/>
          <a:p>
            <a:fld id="{47FEACEE-25B4-4A2D-B147-27296E36371D}" type="slidenum">
              <a:rPr lang="en-US" altLang="zh-CN" smtClean="0"/>
              <a:pPr/>
              <a:t>3</a:t>
            </a:fld>
            <a:endParaRPr lang="en-US" altLang="zh-CN"/>
          </a:p>
        </p:txBody>
      </p:sp>
      <p:sp>
        <p:nvSpPr>
          <p:cNvPr id="12" name="TextBox 11">
            <a:extLst>
              <a:ext uri="{FF2B5EF4-FFF2-40B4-BE49-F238E27FC236}">
                <a16:creationId xmlns:a16="http://schemas.microsoft.com/office/drawing/2014/main" id="{F3BFD28E-A6C5-751F-2859-B5439C771F8F}"/>
              </a:ext>
            </a:extLst>
          </p:cNvPr>
          <p:cNvSpPr txBox="1"/>
          <p:nvPr/>
        </p:nvSpPr>
        <p:spPr>
          <a:xfrm>
            <a:off x="642938" y="1798305"/>
            <a:ext cx="1090612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a:latin typeface="Posterama Text SemiBold"/>
              </a:rPr>
              <a:t>To analyse which agency solved crimes in different regions of the US</a:t>
            </a:r>
          </a:p>
          <a:p>
            <a:pPr marL="285750" indent="-285750">
              <a:buFont typeface="Arial"/>
              <a:buChar char="•"/>
            </a:pPr>
            <a:r>
              <a:rPr lang="en-GB">
                <a:latin typeface="Posterama Text SemiBold"/>
              </a:rPr>
              <a:t>Weapons used for crimes that were solved by various agency types </a:t>
            </a:r>
          </a:p>
          <a:p>
            <a:pPr marL="285750" indent="-285750">
              <a:buFont typeface="Arial"/>
              <a:buChar char="•"/>
            </a:pPr>
            <a:r>
              <a:rPr lang="en-GB">
                <a:latin typeface="Posterama Text SemiBold"/>
              </a:rPr>
              <a:t>The number of crimes committed by different age groups, gender, and race. </a:t>
            </a:r>
          </a:p>
          <a:p>
            <a:pPr marL="285750" indent="-285750">
              <a:buFont typeface="Arial"/>
              <a:buChar char="•"/>
            </a:pPr>
            <a:r>
              <a:rPr lang="en-GB">
                <a:latin typeface="Posterama Text SemiBold"/>
              </a:rPr>
              <a:t>Types of weapons used by the perpetrator and their relationship with the victim. </a:t>
            </a:r>
          </a:p>
          <a:p>
            <a:pPr marL="285750" indent="-285750">
              <a:buFont typeface="Arial"/>
              <a:buChar char="•"/>
            </a:pPr>
            <a:r>
              <a:rPr lang="en-GB">
                <a:latin typeface="Posterama Text SemiBold"/>
              </a:rPr>
              <a:t>Crimes committed over the years, since 1980 among multiple states.</a:t>
            </a:r>
          </a:p>
        </p:txBody>
      </p:sp>
    </p:spTree>
    <p:extLst>
      <p:ext uri="{BB962C8B-B14F-4D97-AF65-F5344CB8AC3E}">
        <p14:creationId xmlns:p14="http://schemas.microsoft.com/office/powerpoint/2010/main" val="238577371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16DB2-0783-658A-E05E-5707E304E0F3}"/>
              </a:ext>
            </a:extLst>
          </p:cNvPr>
          <p:cNvSpPr>
            <a:spLocks noGrp="1"/>
          </p:cNvSpPr>
          <p:nvPr>
            <p:ph type="title"/>
          </p:nvPr>
        </p:nvSpPr>
        <p:spPr>
          <a:xfrm>
            <a:off x="484632" y="526740"/>
            <a:ext cx="10515600" cy="1115434"/>
          </a:xfrm>
        </p:spPr>
        <p:txBody>
          <a:bodyPr/>
          <a:lstStyle/>
          <a:p>
            <a:r>
              <a:rPr lang="en-US"/>
              <a:t>2. Data Cleaning and Dictionary:</a:t>
            </a:r>
          </a:p>
        </p:txBody>
      </p:sp>
      <p:sp>
        <p:nvSpPr>
          <p:cNvPr id="4" name="Footer Placeholder 3">
            <a:extLst>
              <a:ext uri="{FF2B5EF4-FFF2-40B4-BE49-F238E27FC236}">
                <a16:creationId xmlns:a16="http://schemas.microsoft.com/office/drawing/2014/main" id="{763C0D96-B1D4-F662-3910-FF1085CF7B96}"/>
              </a:ext>
            </a:extLst>
          </p:cNvPr>
          <p:cNvSpPr>
            <a:spLocks noGrp="1"/>
          </p:cNvSpPr>
          <p:nvPr>
            <p:ph type="ftr" sz="quarter" idx="28"/>
          </p:nvPr>
        </p:nvSpPr>
        <p:spPr/>
        <p:txBody>
          <a:bodyPr/>
          <a:lstStyle/>
          <a:p>
            <a:r>
              <a:rPr lang="en-US">
                <a:ea typeface="+mn-lt"/>
                <a:cs typeface="+mn-lt"/>
              </a:rPr>
              <a:t>US Crime Analysis</a:t>
            </a:r>
          </a:p>
        </p:txBody>
      </p:sp>
      <p:sp>
        <p:nvSpPr>
          <p:cNvPr id="5" name="Slide Number Placeholder 4">
            <a:extLst>
              <a:ext uri="{FF2B5EF4-FFF2-40B4-BE49-F238E27FC236}">
                <a16:creationId xmlns:a16="http://schemas.microsoft.com/office/drawing/2014/main" id="{C75D5519-61CA-47D2-F599-3F441E7619CC}"/>
              </a:ext>
            </a:extLst>
          </p:cNvPr>
          <p:cNvSpPr>
            <a:spLocks noGrp="1"/>
          </p:cNvSpPr>
          <p:nvPr>
            <p:ph type="sldNum" sz="quarter" idx="29"/>
          </p:nvPr>
        </p:nvSpPr>
        <p:spPr/>
        <p:txBody>
          <a:bodyPr/>
          <a:lstStyle/>
          <a:p>
            <a:fld id="{47FEACEE-25B4-4A2D-B147-27296E36371D}" type="slidenum">
              <a:rPr lang="en-US" altLang="zh-CN" smtClean="0"/>
              <a:pPr/>
              <a:t>4</a:t>
            </a:fld>
            <a:endParaRPr lang="en-US" altLang="zh-CN"/>
          </a:p>
        </p:txBody>
      </p:sp>
      <p:sp>
        <p:nvSpPr>
          <p:cNvPr id="12" name="TextBox 11">
            <a:extLst>
              <a:ext uri="{FF2B5EF4-FFF2-40B4-BE49-F238E27FC236}">
                <a16:creationId xmlns:a16="http://schemas.microsoft.com/office/drawing/2014/main" id="{F3BFD28E-A6C5-751F-2859-B5439C771F8F}"/>
              </a:ext>
            </a:extLst>
          </p:cNvPr>
          <p:cNvSpPr txBox="1"/>
          <p:nvPr/>
        </p:nvSpPr>
        <p:spPr>
          <a:xfrm>
            <a:off x="289370" y="5208638"/>
            <a:ext cx="1090612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ea typeface="+mn-lt"/>
                <a:cs typeface="+mn-lt"/>
              </a:rPr>
              <a:t>The </a:t>
            </a:r>
            <a:r>
              <a:rPr lang="en-US">
                <a:ea typeface="+mn-lt"/>
                <a:cs typeface="+mn-lt"/>
              </a:rPr>
              <a:t>'</a:t>
            </a:r>
            <a:r>
              <a:rPr lang="en-US" err="1">
                <a:ea typeface="+mn-lt"/>
                <a:cs typeface="+mn-lt"/>
              </a:rPr>
              <a:t>state_crime</a:t>
            </a:r>
            <a:r>
              <a:rPr lang="en-US">
                <a:ea typeface="+mn-lt"/>
                <a:cs typeface="+mn-lt"/>
              </a:rPr>
              <a:t>’ dataset </a:t>
            </a:r>
            <a:r>
              <a:rPr lang="en-GB">
                <a:ea typeface="+mn-lt"/>
                <a:cs typeface="+mn-lt"/>
              </a:rPr>
              <a:t>had 21 rows and 3115 columns. We converted the data type of the columns from float to int, and removed all the null values.</a:t>
            </a:r>
          </a:p>
        </p:txBody>
      </p:sp>
      <p:pic>
        <p:nvPicPr>
          <p:cNvPr id="2050" name="Picture 2" descr="datacleaning">
            <a:extLst>
              <a:ext uri="{FF2B5EF4-FFF2-40B4-BE49-F238E27FC236}">
                <a16:creationId xmlns:a16="http://schemas.microsoft.com/office/drawing/2014/main" id="{151D7440-D441-7B00-E755-80B6064AE6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75354" y="1642174"/>
            <a:ext cx="3903407" cy="3125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4663107"/>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9FBB29BE-AAEA-120E-0D0C-1230A9D5EE01}"/>
              </a:ext>
            </a:extLst>
          </p:cNvPr>
          <p:cNvSpPr>
            <a:spLocks noGrp="1"/>
          </p:cNvSpPr>
          <p:nvPr>
            <p:ph type="ftr" sz="quarter" idx="28"/>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38C39813-7164-9B2D-BBF2-38C7E5C6009D}"/>
              </a:ext>
            </a:extLst>
          </p:cNvPr>
          <p:cNvSpPr>
            <a:spLocks noGrp="1"/>
          </p:cNvSpPr>
          <p:nvPr>
            <p:ph type="sldNum" sz="quarter" idx="29"/>
          </p:nvPr>
        </p:nvSpPr>
        <p:spPr/>
        <p:txBody>
          <a:bodyPr/>
          <a:lstStyle/>
          <a:p>
            <a:fld id="{47FEACEE-25B4-4A2D-B147-27296E36371D}" type="slidenum">
              <a:rPr lang="en-US" altLang="zh-CN" smtClean="0"/>
              <a:pPr/>
              <a:t>5</a:t>
            </a:fld>
            <a:endParaRPr lang="en-US" altLang="zh-CN"/>
          </a:p>
        </p:txBody>
      </p:sp>
      <p:pic>
        <p:nvPicPr>
          <p:cNvPr id="6" name="Picture 6">
            <a:extLst>
              <a:ext uri="{FF2B5EF4-FFF2-40B4-BE49-F238E27FC236}">
                <a16:creationId xmlns:a16="http://schemas.microsoft.com/office/drawing/2014/main" id="{B75F4AFA-8945-0F59-F32C-3923C930A3F8}"/>
              </a:ext>
            </a:extLst>
          </p:cNvPr>
          <p:cNvPicPr>
            <a:picLocks noChangeAspect="1"/>
          </p:cNvPicPr>
          <p:nvPr/>
        </p:nvPicPr>
        <p:blipFill>
          <a:blip r:embed="rId2"/>
          <a:stretch>
            <a:fillRect/>
          </a:stretch>
        </p:blipFill>
        <p:spPr>
          <a:xfrm>
            <a:off x="290564" y="2028271"/>
            <a:ext cx="5457825" cy="3075825"/>
          </a:xfrm>
          <a:prstGeom prst="rect">
            <a:avLst/>
          </a:prstGeom>
        </p:spPr>
      </p:pic>
      <p:pic>
        <p:nvPicPr>
          <p:cNvPr id="7" name="Picture 7">
            <a:extLst>
              <a:ext uri="{FF2B5EF4-FFF2-40B4-BE49-F238E27FC236}">
                <a16:creationId xmlns:a16="http://schemas.microsoft.com/office/drawing/2014/main" id="{E80972FD-666B-56A1-0A6D-CFAFDCA8EB07}"/>
              </a:ext>
            </a:extLst>
          </p:cNvPr>
          <p:cNvPicPr>
            <a:picLocks noChangeAspect="1"/>
          </p:cNvPicPr>
          <p:nvPr/>
        </p:nvPicPr>
        <p:blipFill>
          <a:blip r:embed="rId3"/>
          <a:stretch>
            <a:fillRect/>
          </a:stretch>
        </p:blipFill>
        <p:spPr>
          <a:xfrm>
            <a:off x="6006451" y="2028271"/>
            <a:ext cx="5563658" cy="3137812"/>
          </a:xfrm>
          <a:prstGeom prst="rect">
            <a:avLst/>
          </a:prstGeom>
        </p:spPr>
      </p:pic>
      <p:sp>
        <p:nvSpPr>
          <p:cNvPr id="9" name="TextBox 8">
            <a:extLst>
              <a:ext uri="{FF2B5EF4-FFF2-40B4-BE49-F238E27FC236}">
                <a16:creationId xmlns:a16="http://schemas.microsoft.com/office/drawing/2014/main" id="{3DF33199-A18E-3BA4-B649-181B2CF21D68}"/>
              </a:ext>
            </a:extLst>
          </p:cNvPr>
          <p:cNvSpPr txBox="1"/>
          <p:nvPr/>
        </p:nvSpPr>
        <p:spPr>
          <a:xfrm>
            <a:off x="415806" y="976434"/>
            <a:ext cx="6096000" cy="461665"/>
          </a:xfrm>
          <a:prstGeom prst="rect">
            <a:avLst/>
          </a:prstGeom>
          <a:noFill/>
        </p:spPr>
        <p:txBody>
          <a:bodyPr wrap="square" lIns="91440" tIns="45720" rIns="91440" bIns="45720" anchor="t">
            <a:spAutoFit/>
          </a:bodyPr>
          <a:lstStyle/>
          <a:p>
            <a:r>
              <a:rPr lang="en-GB" sz="2400"/>
              <a:t>Data dictionary</a:t>
            </a:r>
            <a:r>
              <a:rPr lang="en-GB"/>
              <a:t> of </a:t>
            </a:r>
            <a:r>
              <a:rPr lang="en-US">
                <a:ea typeface="+mn-lt"/>
                <a:cs typeface="+mn-lt"/>
              </a:rPr>
              <a:t>'</a:t>
            </a:r>
            <a:r>
              <a:rPr lang="en-US" err="1">
                <a:ea typeface="+mn-lt"/>
                <a:cs typeface="+mn-lt"/>
              </a:rPr>
              <a:t>state_crime</a:t>
            </a:r>
            <a:r>
              <a:rPr lang="en-US">
                <a:ea typeface="+mn-lt"/>
                <a:cs typeface="+mn-lt"/>
              </a:rPr>
              <a:t>’</a:t>
            </a:r>
            <a:r>
              <a:rPr lang="en-GB"/>
              <a:t> dataset - </a:t>
            </a:r>
          </a:p>
        </p:txBody>
      </p:sp>
    </p:spTree>
    <p:extLst>
      <p:ext uri="{BB962C8B-B14F-4D97-AF65-F5344CB8AC3E}">
        <p14:creationId xmlns:p14="http://schemas.microsoft.com/office/powerpoint/2010/main" val="2408015402"/>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9E353D-ACC2-CEBD-43BC-BE34FCFF5536}"/>
              </a:ext>
            </a:extLst>
          </p:cNvPr>
          <p:cNvSpPr>
            <a:spLocks noGrp="1"/>
          </p:cNvSpPr>
          <p:nvPr>
            <p:ph type="ftr" sz="quarter" idx="28"/>
          </p:nvPr>
        </p:nvSpPr>
        <p:spPr/>
        <p:txBody>
          <a:bodyPr/>
          <a:lstStyle/>
          <a:p>
            <a:r>
              <a:rPr lang="en-US">
                <a:ea typeface="+mn-lt"/>
                <a:cs typeface="+mn-lt"/>
              </a:rPr>
              <a:t>US Crime Analysis</a:t>
            </a:r>
          </a:p>
        </p:txBody>
      </p:sp>
      <p:sp>
        <p:nvSpPr>
          <p:cNvPr id="5" name="Slide Number Placeholder 4">
            <a:extLst>
              <a:ext uri="{FF2B5EF4-FFF2-40B4-BE49-F238E27FC236}">
                <a16:creationId xmlns:a16="http://schemas.microsoft.com/office/drawing/2014/main" id="{8DDB3C6B-2B85-1F07-E6C1-96230B65980F}"/>
              </a:ext>
            </a:extLst>
          </p:cNvPr>
          <p:cNvSpPr>
            <a:spLocks noGrp="1"/>
          </p:cNvSpPr>
          <p:nvPr>
            <p:ph type="sldNum" sz="quarter" idx="29"/>
          </p:nvPr>
        </p:nvSpPr>
        <p:spPr/>
        <p:txBody>
          <a:bodyPr/>
          <a:lstStyle/>
          <a:p>
            <a:fld id="{47FEACEE-25B4-4A2D-B147-27296E36371D}" type="slidenum">
              <a:rPr lang="en-US" altLang="zh-CN" smtClean="0"/>
              <a:pPr/>
              <a:t>6</a:t>
            </a:fld>
            <a:endParaRPr lang="en-US" altLang="zh-CN"/>
          </a:p>
        </p:txBody>
      </p:sp>
      <p:pic>
        <p:nvPicPr>
          <p:cNvPr id="6" name="Picture 6" descr="Chart, histogram&#10;&#10;Description automatically generated">
            <a:extLst>
              <a:ext uri="{FF2B5EF4-FFF2-40B4-BE49-F238E27FC236}">
                <a16:creationId xmlns:a16="http://schemas.microsoft.com/office/drawing/2014/main" id="{B455895E-B725-AB2C-7DF8-CF457BB47B17}"/>
              </a:ext>
            </a:extLst>
          </p:cNvPr>
          <p:cNvPicPr>
            <a:picLocks noChangeAspect="1"/>
          </p:cNvPicPr>
          <p:nvPr/>
        </p:nvPicPr>
        <p:blipFill>
          <a:blip r:embed="rId2"/>
          <a:stretch>
            <a:fillRect/>
          </a:stretch>
        </p:blipFill>
        <p:spPr>
          <a:xfrm>
            <a:off x="332582" y="2620185"/>
            <a:ext cx="5424043" cy="2646970"/>
          </a:xfrm>
          <a:prstGeom prst="rect">
            <a:avLst/>
          </a:prstGeom>
        </p:spPr>
      </p:pic>
      <p:pic>
        <p:nvPicPr>
          <p:cNvPr id="7" name="Picture 7" descr="Chart, bar chart&#10;&#10;Description automatically generated">
            <a:extLst>
              <a:ext uri="{FF2B5EF4-FFF2-40B4-BE49-F238E27FC236}">
                <a16:creationId xmlns:a16="http://schemas.microsoft.com/office/drawing/2014/main" id="{7E99FF30-1C07-47B6-19F7-D53E6008EF12}"/>
              </a:ext>
            </a:extLst>
          </p:cNvPr>
          <p:cNvPicPr>
            <a:picLocks noChangeAspect="1"/>
          </p:cNvPicPr>
          <p:nvPr/>
        </p:nvPicPr>
        <p:blipFill>
          <a:blip r:embed="rId3"/>
          <a:stretch>
            <a:fillRect/>
          </a:stretch>
        </p:blipFill>
        <p:spPr>
          <a:xfrm>
            <a:off x="5938538" y="2621506"/>
            <a:ext cx="5378019" cy="2645649"/>
          </a:xfrm>
          <a:prstGeom prst="rect">
            <a:avLst/>
          </a:prstGeom>
        </p:spPr>
      </p:pic>
      <p:sp>
        <p:nvSpPr>
          <p:cNvPr id="9" name="TextBox 8">
            <a:extLst>
              <a:ext uri="{FF2B5EF4-FFF2-40B4-BE49-F238E27FC236}">
                <a16:creationId xmlns:a16="http://schemas.microsoft.com/office/drawing/2014/main" id="{5800946A-35C0-9374-588A-4E21FDAF96A1}"/>
              </a:ext>
            </a:extLst>
          </p:cNvPr>
          <p:cNvSpPr txBox="1"/>
          <p:nvPr/>
        </p:nvSpPr>
        <p:spPr>
          <a:xfrm>
            <a:off x="332582" y="1023089"/>
            <a:ext cx="1083600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ea typeface="+mn-lt"/>
                <a:cs typeface="+mn-lt"/>
              </a:rPr>
              <a:t>For our </a:t>
            </a:r>
            <a:r>
              <a:rPr lang="en-US">
                <a:ea typeface="+mn-lt"/>
                <a:cs typeface="+mn-lt"/>
              </a:rPr>
              <a:t>'</a:t>
            </a:r>
            <a:r>
              <a:rPr lang="en-US" err="1">
                <a:ea typeface="+mn-lt"/>
                <a:cs typeface="+mn-lt"/>
              </a:rPr>
              <a:t>state_crime</a:t>
            </a:r>
            <a:r>
              <a:rPr lang="en-US">
                <a:ea typeface="+mn-lt"/>
                <a:cs typeface="+mn-lt"/>
              </a:rPr>
              <a:t>’</a:t>
            </a:r>
            <a:r>
              <a:rPr lang="en-GB">
                <a:ea typeface="+mn-lt"/>
                <a:cs typeface="+mn-lt"/>
              </a:rPr>
              <a:t> dataset, we detected and eliminated an outlier row corresponding to the United States, after which we re-plotted the graph.</a:t>
            </a:r>
            <a:endParaRPr lang="en-GB">
              <a:solidFill>
                <a:srgbClr val="000000"/>
              </a:solidFill>
              <a:latin typeface="Posterama Text Black"/>
              <a:ea typeface="微软雅黑"/>
              <a:cs typeface="Posterama"/>
            </a:endParaRPr>
          </a:p>
        </p:txBody>
      </p:sp>
    </p:spTree>
    <p:extLst>
      <p:ext uri="{BB962C8B-B14F-4D97-AF65-F5344CB8AC3E}">
        <p14:creationId xmlns:p14="http://schemas.microsoft.com/office/powerpoint/2010/main" val="214061860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9C4652F0-C8BF-3275-100B-363E2B59171F}"/>
              </a:ext>
            </a:extLst>
          </p:cNvPr>
          <p:cNvSpPr>
            <a:spLocks noGrp="1"/>
          </p:cNvSpPr>
          <p:nvPr>
            <p:ph type="ftr" sz="quarter" idx="28"/>
          </p:nvPr>
        </p:nvSpPr>
        <p:spPr/>
        <p:txBody>
          <a:bodyPr/>
          <a:lstStyle/>
          <a:p>
            <a:r>
              <a:rPr lang="en-US"/>
              <a:t>Presentation title</a:t>
            </a:r>
          </a:p>
        </p:txBody>
      </p:sp>
      <p:sp>
        <p:nvSpPr>
          <p:cNvPr id="5" name="Slide Number Placeholder 4">
            <a:extLst>
              <a:ext uri="{FF2B5EF4-FFF2-40B4-BE49-F238E27FC236}">
                <a16:creationId xmlns:a16="http://schemas.microsoft.com/office/drawing/2014/main" id="{C18D9176-88D7-44D3-3901-E67B0CEB4BCD}"/>
              </a:ext>
            </a:extLst>
          </p:cNvPr>
          <p:cNvSpPr>
            <a:spLocks noGrp="1"/>
          </p:cNvSpPr>
          <p:nvPr>
            <p:ph type="sldNum" sz="quarter" idx="29"/>
          </p:nvPr>
        </p:nvSpPr>
        <p:spPr/>
        <p:txBody>
          <a:bodyPr/>
          <a:lstStyle/>
          <a:p>
            <a:fld id="{47FEACEE-25B4-4A2D-B147-27296E36371D}" type="slidenum">
              <a:rPr lang="en-US" altLang="zh-CN" smtClean="0"/>
              <a:pPr/>
              <a:t>7</a:t>
            </a:fld>
            <a:endParaRPr lang="en-US" altLang="zh-CN"/>
          </a:p>
        </p:txBody>
      </p:sp>
      <p:sp>
        <p:nvSpPr>
          <p:cNvPr id="6" name="TextBox 5">
            <a:extLst>
              <a:ext uri="{FF2B5EF4-FFF2-40B4-BE49-F238E27FC236}">
                <a16:creationId xmlns:a16="http://schemas.microsoft.com/office/drawing/2014/main" id="{DDD650EE-E7F9-C951-0EE0-14A584AFE482}"/>
              </a:ext>
            </a:extLst>
          </p:cNvPr>
          <p:cNvSpPr txBox="1"/>
          <p:nvPr/>
        </p:nvSpPr>
        <p:spPr>
          <a:xfrm>
            <a:off x="481542" y="899583"/>
            <a:ext cx="10945283"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The ‘database’ dataset consisted of 638454 rows and 24 columns. During data preprocessing, we identified that the "Perpetrator Age" column had an object datatype. To clean this column, we replaced empty strings with NAN values and removed the corresponding rows. Additionally, we removed all entries where the perpetrator's age was below 10 years old as they were deemed irrelevant.</a:t>
            </a:r>
            <a:endParaRPr lang="en-US">
              <a:latin typeface="Posterama"/>
              <a:ea typeface="微软雅黑"/>
              <a:cs typeface="Posterama"/>
            </a:endParaRPr>
          </a:p>
          <a:p>
            <a:r>
              <a:rPr lang="en-GB">
                <a:ea typeface="+mn-lt"/>
                <a:cs typeface="+mn-lt"/>
              </a:rPr>
              <a:t>Data dictionary of </a:t>
            </a:r>
            <a:r>
              <a:rPr lang="en-US">
                <a:ea typeface="+mn-lt"/>
                <a:cs typeface="+mn-lt"/>
              </a:rPr>
              <a:t>‘database’</a:t>
            </a:r>
            <a:r>
              <a:rPr lang="en-GB">
                <a:ea typeface="+mn-lt"/>
                <a:cs typeface="+mn-lt"/>
              </a:rPr>
              <a:t> dataset - </a:t>
            </a:r>
            <a:endParaRPr lang="en-US"/>
          </a:p>
        </p:txBody>
      </p:sp>
      <p:pic>
        <p:nvPicPr>
          <p:cNvPr id="7" name="Picture 7">
            <a:extLst>
              <a:ext uri="{FF2B5EF4-FFF2-40B4-BE49-F238E27FC236}">
                <a16:creationId xmlns:a16="http://schemas.microsoft.com/office/drawing/2014/main" id="{A48AEADE-9E20-8A74-B2AA-70CB2BA47836}"/>
              </a:ext>
            </a:extLst>
          </p:cNvPr>
          <p:cNvPicPr>
            <a:picLocks noChangeAspect="1"/>
          </p:cNvPicPr>
          <p:nvPr/>
        </p:nvPicPr>
        <p:blipFill>
          <a:blip r:embed="rId2"/>
          <a:stretch>
            <a:fillRect/>
          </a:stretch>
        </p:blipFill>
        <p:spPr>
          <a:xfrm>
            <a:off x="665691" y="2458237"/>
            <a:ext cx="5288490" cy="3560775"/>
          </a:xfrm>
          <a:prstGeom prst="rect">
            <a:avLst/>
          </a:prstGeom>
        </p:spPr>
      </p:pic>
      <p:pic>
        <p:nvPicPr>
          <p:cNvPr id="8" name="Picture 8">
            <a:extLst>
              <a:ext uri="{FF2B5EF4-FFF2-40B4-BE49-F238E27FC236}">
                <a16:creationId xmlns:a16="http://schemas.microsoft.com/office/drawing/2014/main" id="{74731B8D-7489-7AF6-94DB-DA90006F3D2F}"/>
              </a:ext>
            </a:extLst>
          </p:cNvPr>
          <p:cNvPicPr>
            <a:picLocks noChangeAspect="1"/>
          </p:cNvPicPr>
          <p:nvPr/>
        </p:nvPicPr>
        <p:blipFill>
          <a:blip r:embed="rId3"/>
          <a:stretch>
            <a:fillRect/>
          </a:stretch>
        </p:blipFill>
        <p:spPr>
          <a:xfrm>
            <a:off x="6094941" y="2460596"/>
            <a:ext cx="5129741" cy="3556058"/>
          </a:xfrm>
          <a:prstGeom prst="rect">
            <a:avLst/>
          </a:prstGeom>
        </p:spPr>
      </p:pic>
    </p:spTree>
    <p:extLst>
      <p:ext uri="{BB962C8B-B14F-4D97-AF65-F5344CB8AC3E}">
        <p14:creationId xmlns:p14="http://schemas.microsoft.com/office/powerpoint/2010/main" val="957540778"/>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08AB5-AB48-18CC-128B-645E6A8D7C6F}"/>
              </a:ext>
            </a:extLst>
          </p:cNvPr>
          <p:cNvSpPr>
            <a:spLocks noGrp="1"/>
          </p:cNvSpPr>
          <p:nvPr>
            <p:ph type="title"/>
          </p:nvPr>
        </p:nvSpPr>
        <p:spPr/>
        <p:txBody>
          <a:bodyPr/>
          <a:lstStyle/>
          <a:p>
            <a:r>
              <a:rPr lang="en-GB"/>
              <a:t>3. Data Storage:</a:t>
            </a:r>
            <a:endParaRPr lang="en-US"/>
          </a:p>
        </p:txBody>
      </p:sp>
      <p:sp>
        <p:nvSpPr>
          <p:cNvPr id="4" name="Footer Placeholder 3">
            <a:extLst>
              <a:ext uri="{FF2B5EF4-FFF2-40B4-BE49-F238E27FC236}">
                <a16:creationId xmlns:a16="http://schemas.microsoft.com/office/drawing/2014/main" id="{9772ACB5-B597-8EFE-3614-E6E5277534F8}"/>
              </a:ext>
            </a:extLst>
          </p:cNvPr>
          <p:cNvSpPr>
            <a:spLocks noGrp="1"/>
          </p:cNvSpPr>
          <p:nvPr>
            <p:ph type="ftr" sz="quarter" idx="28"/>
          </p:nvPr>
        </p:nvSpPr>
        <p:spPr/>
        <p:txBody>
          <a:bodyPr/>
          <a:lstStyle/>
          <a:p>
            <a:r>
              <a:rPr lang="en-US">
                <a:ea typeface="+mn-lt"/>
                <a:cs typeface="+mn-lt"/>
              </a:rPr>
              <a:t>US Crime Analysis</a:t>
            </a:r>
          </a:p>
        </p:txBody>
      </p:sp>
      <p:sp>
        <p:nvSpPr>
          <p:cNvPr id="5" name="Slide Number Placeholder 4">
            <a:extLst>
              <a:ext uri="{FF2B5EF4-FFF2-40B4-BE49-F238E27FC236}">
                <a16:creationId xmlns:a16="http://schemas.microsoft.com/office/drawing/2014/main" id="{495074C8-A23A-4EAD-B64A-D2CD54CFF914}"/>
              </a:ext>
            </a:extLst>
          </p:cNvPr>
          <p:cNvSpPr>
            <a:spLocks noGrp="1"/>
          </p:cNvSpPr>
          <p:nvPr>
            <p:ph type="sldNum" sz="quarter" idx="29"/>
          </p:nvPr>
        </p:nvSpPr>
        <p:spPr/>
        <p:txBody>
          <a:bodyPr/>
          <a:lstStyle/>
          <a:p>
            <a:fld id="{47FEACEE-25B4-4A2D-B147-27296E36371D}" type="slidenum">
              <a:rPr lang="en-US" altLang="zh-CN" smtClean="0"/>
              <a:pPr/>
              <a:t>8</a:t>
            </a:fld>
            <a:endParaRPr lang="en-US" altLang="zh-CN"/>
          </a:p>
        </p:txBody>
      </p:sp>
      <p:sp>
        <p:nvSpPr>
          <p:cNvPr id="6" name="TextBox 5">
            <a:extLst>
              <a:ext uri="{FF2B5EF4-FFF2-40B4-BE49-F238E27FC236}">
                <a16:creationId xmlns:a16="http://schemas.microsoft.com/office/drawing/2014/main" id="{97A53FB4-C745-BBB0-691F-D41A42CB02AB}"/>
              </a:ext>
            </a:extLst>
          </p:cNvPr>
          <p:cNvSpPr txBox="1"/>
          <p:nvPr/>
        </p:nvSpPr>
        <p:spPr>
          <a:xfrm>
            <a:off x="589517" y="1302046"/>
            <a:ext cx="1107203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pPr marL="285750" indent="-285750">
              <a:buFont typeface="Arial"/>
              <a:buChar char="•"/>
            </a:pPr>
            <a:r>
              <a:rPr lang="en-US">
                <a:ea typeface="+mn-lt"/>
                <a:cs typeface="+mn-lt"/>
              </a:rPr>
              <a:t>The </a:t>
            </a:r>
            <a:r>
              <a:rPr lang="en-US" err="1">
                <a:ea typeface="+mn-lt"/>
                <a:cs typeface="+mn-lt"/>
              </a:rPr>
              <a:t>state_crime</a:t>
            </a:r>
            <a:r>
              <a:rPr lang="en-US">
                <a:ea typeface="+mn-lt"/>
                <a:cs typeface="+mn-lt"/>
              </a:rPr>
              <a:t> dataset that we saved in a .csv file had a size of 516 KB. (Source: Kaggle)</a:t>
            </a:r>
          </a:p>
        </p:txBody>
      </p:sp>
      <p:sp>
        <p:nvSpPr>
          <p:cNvPr id="8" name="TextBox 7">
            <a:extLst>
              <a:ext uri="{FF2B5EF4-FFF2-40B4-BE49-F238E27FC236}">
                <a16:creationId xmlns:a16="http://schemas.microsoft.com/office/drawing/2014/main" id="{C03A78E8-1430-F7AD-1090-AF36E92EE8B4}"/>
              </a:ext>
            </a:extLst>
          </p:cNvPr>
          <p:cNvSpPr txBox="1"/>
          <p:nvPr/>
        </p:nvSpPr>
        <p:spPr>
          <a:xfrm>
            <a:off x="587374" y="3884083"/>
            <a:ext cx="10617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ea typeface="+mn-lt"/>
                <a:cs typeface="+mn-lt"/>
              </a:rPr>
              <a:t>The database dataset that we saved in a .csv file had a size of 111.8 MB. (Source: Homicide Reports, 1980-2014 Kaggle)</a:t>
            </a:r>
            <a:endParaRPr lang="en-US">
              <a:solidFill>
                <a:srgbClr val="000000"/>
              </a:solidFill>
              <a:latin typeface="Posterama" panose="020B0504020200020000" pitchFamily="34" charset="0"/>
              <a:ea typeface="微软雅黑"/>
              <a:cs typeface="Posterama" panose="020B0504020200020000" pitchFamily="34" charset="0"/>
            </a:endParaRPr>
          </a:p>
        </p:txBody>
      </p:sp>
      <p:pic>
        <p:nvPicPr>
          <p:cNvPr id="9" name="Picture 9">
            <a:extLst>
              <a:ext uri="{FF2B5EF4-FFF2-40B4-BE49-F238E27FC236}">
                <a16:creationId xmlns:a16="http://schemas.microsoft.com/office/drawing/2014/main" id="{89676298-93B9-09BC-8AF5-6095F8BF0E98}"/>
              </a:ext>
            </a:extLst>
          </p:cNvPr>
          <p:cNvPicPr>
            <a:picLocks noChangeAspect="1"/>
          </p:cNvPicPr>
          <p:nvPr/>
        </p:nvPicPr>
        <p:blipFill>
          <a:blip r:embed="rId2"/>
          <a:stretch>
            <a:fillRect/>
          </a:stretch>
        </p:blipFill>
        <p:spPr>
          <a:xfrm>
            <a:off x="4957233" y="1946776"/>
            <a:ext cx="1780117" cy="1498657"/>
          </a:xfrm>
          <a:prstGeom prst="rect">
            <a:avLst/>
          </a:prstGeom>
        </p:spPr>
      </p:pic>
      <p:pic>
        <p:nvPicPr>
          <p:cNvPr id="10" name="Picture 10">
            <a:extLst>
              <a:ext uri="{FF2B5EF4-FFF2-40B4-BE49-F238E27FC236}">
                <a16:creationId xmlns:a16="http://schemas.microsoft.com/office/drawing/2014/main" id="{E965DAE5-DFAA-8927-146C-2F21FCA2BFBB}"/>
              </a:ext>
            </a:extLst>
          </p:cNvPr>
          <p:cNvPicPr>
            <a:picLocks noChangeAspect="1"/>
          </p:cNvPicPr>
          <p:nvPr/>
        </p:nvPicPr>
        <p:blipFill>
          <a:blip r:embed="rId3"/>
          <a:stretch>
            <a:fillRect/>
          </a:stretch>
        </p:blipFill>
        <p:spPr>
          <a:xfrm>
            <a:off x="4957233" y="4530414"/>
            <a:ext cx="1780117" cy="1452207"/>
          </a:xfrm>
          <a:prstGeom prst="rect">
            <a:avLst/>
          </a:prstGeom>
        </p:spPr>
      </p:pic>
    </p:spTree>
    <p:extLst>
      <p:ext uri="{BB962C8B-B14F-4D97-AF65-F5344CB8AC3E}">
        <p14:creationId xmlns:p14="http://schemas.microsoft.com/office/powerpoint/2010/main" val="814449321"/>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663D7-DCEF-77D1-AC86-DBEFDB7F666A}"/>
              </a:ext>
            </a:extLst>
          </p:cNvPr>
          <p:cNvSpPr>
            <a:spLocks noGrp="1"/>
          </p:cNvSpPr>
          <p:nvPr>
            <p:ph type="title"/>
          </p:nvPr>
        </p:nvSpPr>
        <p:spPr/>
        <p:txBody>
          <a:bodyPr/>
          <a:lstStyle/>
          <a:p>
            <a:r>
              <a:rPr lang="en-GB">
                <a:ea typeface="+mj-lt"/>
                <a:cs typeface="+mj-lt"/>
              </a:rPr>
              <a:t>4. Statistical Description:</a:t>
            </a:r>
            <a:endParaRPr lang="en-US"/>
          </a:p>
        </p:txBody>
      </p:sp>
      <p:sp>
        <p:nvSpPr>
          <p:cNvPr id="4" name="Footer Placeholder 3">
            <a:extLst>
              <a:ext uri="{FF2B5EF4-FFF2-40B4-BE49-F238E27FC236}">
                <a16:creationId xmlns:a16="http://schemas.microsoft.com/office/drawing/2014/main" id="{2F435173-7249-11B8-9F12-85A9C951C2C4}"/>
              </a:ext>
            </a:extLst>
          </p:cNvPr>
          <p:cNvSpPr>
            <a:spLocks noGrp="1"/>
          </p:cNvSpPr>
          <p:nvPr>
            <p:ph type="ftr" sz="quarter" idx="28"/>
          </p:nvPr>
        </p:nvSpPr>
        <p:spPr/>
        <p:txBody>
          <a:bodyPr/>
          <a:lstStyle/>
          <a:p>
            <a:r>
              <a:rPr lang="en-US">
                <a:ea typeface="+mn-lt"/>
                <a:cs typeface="+mn-lt"/>
              </a:rPr>
              <a:t>US Crime Analysis</a:t>
            </a:r>
          </a:p>
        </p:txBody>
      </p:sp>
      <p:sp>
        <p:nvSpPr>
          <p:cNvPr id="5" name="Slide Number Placeholder 4">
            <a:extLst>
              <a:ext uri="{FF2B5EF4-FFF2-40B4-BE49-F238E27FC236}">
                <a16:creationId xmlns:a16="http://schemas.microsoft.com/office/drawing/2014/main" id="{42470AF8-1B24-FC69-A739-ADB1E7CD672F}"/>
              </a:ext>
            </a:extLst>
          </p:cNvPr>
          <p:cNvSpPr>
            <a:spLocks noGrp="1"/>
          </p:cNvSpPr>
          <p:nvPr>
            <p:ph type="sldNum" sz="quarter" idx="29"/>
          </p:nvPr>
        </p:nvSpPr>
        <p:spPr/>
        <p:txBody>
          <a:bodyPr/>
          <a:lstStyle/>
          <a:p>
            <a:fld id="{47FEACEE-25B4-4A2D-B147-27296E36371D}" type="slidenum">
              <a:rPr lang="en-US" altLang="zh-CN" smtClean="0"/>
              <a:pPr/>
              <a:t>9</a:t>
            </a:fld>
            <a:endParaRPr lang="en-US" altLang="zh-CN"/>
          </a:p>
        </p:txBody>
      </p:sp>
      <p:sp>
        <p:nvSpPr>
          <p:cNvPr id="6" name="TextBox 5">
            <a:extLst>
              <a:ext uri="{FF2B5EF4-FFF2-40B4-BE49-F238E27FC236}">
                <a16:creationId xmlns:a16="http://schemas.microsoft.com/office/drawing/2014/main" id="{4E246F03-D2FB-C887-3476-57B210B3EFD2}"/>
              </a:ext>
            </a:extLst>
          </p:cNvPr>
          <p:cNvSpPr txBox="1"/>
          <p:nvPr/>
        </p:nvSpPr>
        <p:spPr>
          <a:xfrm>
            <a:off x="697625" y="1375122"/>
            <a:ext cx="107967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Here is the statistical summary of our dataset 'state_crime.csv'.</a:t>
            </a:r>
            <a:endParaRPr lang="en-US"/>
          </a:p>
        </p:txBody>
      </p:sp>
      <p:pic>
        <p:nvPicPr>
          <p:cNvPr id="7" name="Picture 7" descr="Table&#10;&#10;Description automatically generated">
            <a:extLst>
              <a:ext uri="{FF2B5EF4-FFF2-40B4-BE49-F238E27FC236}">
                <a16:creationId xmlns:a16="http://schemas.microsoft.com/office/drawing/2014/main" id="{99D7907E-5CBD-BEF4-4AF6-C3632FFC1B82}"/>
              </a:ext>
            </a:extLst>
          </p:cNvPr>
          <p:cNvPicPr>
            <a:picLocks noChangeAspect="1"/>
          </p:cNvPicPr>
          <p:nvPr/>
        </p:nvPicPr>
        <p:blipFill>
          <a:blip r:embed="rId2"/>
          <a:stretch>
            <a:fillRect/>
          </a:stretch>
        </p:blipFill>
        <p:spPr>
          <a:xfrm>
            <a:off x="3008578" y="1743650"/>
            <a:ext cx="5681397" cy="2053739"/>
          </a:xfrm>
          <a:prstGeom prst="rect">
            <a:avLst/>
          </a:prstGeom>
        </p:spPr>
      </p:pic>
      <p:pic>
        <p:nvPicPr>
          <p:cNvPr id="3" name="Picture 7">
            <a:extLst>
              <a:ext uri="{FF2B5EF4-FFF2-40B4-BE49-F238E27FC236}">
                <a16:creationId xmlns:a16="http://schemas.microsoft.com/office/drawing/2014/main" id="{03EF6DFC-7B24-006A-0A8D-90E99461E431}"/>
              </a:ext>
            </a:extLst>
          </p:cNvPr>
          <p:cNvPicPr>
            <a:picLocks noChangeAspect="1"/>
          </p:cNvPicPr>
          <p:nvPr/>
        </p:nvPicPr>
        <p:blipFill>
          <a:blip r:embed="rId3"/>
          <a:stretch>
            <a:fillRect/>
          </a:stretch>
        </p:blipFill>
        <p:spPr>
          <a:xfrm>
            <a:off x="3004609" y="3797159"/>
            <a:ext cx="5680075" cy="2142347"/>
          </a:xfrm>
          <a:prstGeom prst="rect">
            <a:avLst/>
          </a:prstGeom>
        </p:spPr>
      </p:pic>
    </p:spTree>
    <p:extLst>
      <p:ext uri="{BB962C8B-B14F-4D97-AF65-F5344CB8AC3E}">
        <p14:creationId xmlns:p14="http://schemas.microsoft.com/office/powerpoint/2010/main" val="640498480"/>
      </p:ext>
    </p:extLst>
  </p:cSld>
  <p:clrMapOvr>
    <a:masterClrMapping/>
  </p:clrMapOvr>
  <p:transition spd="slow">
    <p:wipe/>
  </p:transition>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6A4D1D3-B327-4D60-927D-26045FF4AF3C}">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B2C81503-9DEF-42F3-A99B-D5E0223E195B}">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Application>Microsoft Office PowerPoint</Application>
  <PresentationFormat>Widescreen</PresentationFormat>
  <Slides>21</Slides>
  <Notes>0</Notes>
  <HiddenSlides>0</HiddenSlide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主题​​</vt:lpstr>
      <vt:lpstr>US Crime Analysis</vt:lpstr>
      <vt:lpstr>Contents:</vt:lpstr>
      <vt:lpstr>1. Hypothesis and Questions:</vt:lpstr>
      <vt:lpstr>2. Data Cleaning and Dictionary:</vt:lpstr>
      <vt:lpstr>PowerPoint Presentation</vt:lpstr>
      <vt:lpstr>PowerPoint Presentation</vt:lpstr>
      <vt:lpstr>PowerPoint Presentation</vt:lpstr>
      <vt:lpstr>3. Data Storage:</vt:lpstr>
      <vt:lpstr>4. Statistical Description:</vt:lpstr>
      <vt:lpstr>PowerPoint Presentation</vt:lpstr>
      <vt:lpstr>5. Variable Relationship:</vt:lpstr>
      <vt:lpstr>PowerPoint Presentation</vt:lpstr>
      <vt:lpstr>6. Plots:</vt:lpstr>
      <vt:lpstr>PowerPoint Presentation</vt:lpstr>
      <vt:lpstr>PowerPoint Presentation</vt:lpstr>
      <vt:lpstr>PowerPoint Presentation</vt:lpstr>
      <vt:lpstr>7. Interactive Visualizations:</vt:lpstr>
      <vt:lpstr>PowerPoint Presentation</vt:lpstr>
      <vt:lpstr>8. Key takeaways:</vt:lpstr>
      <vt:lpstr>Questions?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 Crime Analysis</dc:title>
  <dc:creator>Yashasvi Sharma</dc:creator>
  <cp:revision>7</cp:revision>
  <dcterms:created xsi:type="dcterms:W3CDTF">2023-02-15T20:18:47Z</dcterms:created>
  <dcterms:modified xsi:type="dcterms:W3CDTF">2023-04-11T20:27:32Z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